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68C49C6.xml" ContentType="application/vnd.ms-powerpoint.comments+xml"/>
  <Override PartName="/ppt/notesSlides/notesSlide2.xml" ContentType="application/vnd.openxmlformats-officedocument.presentationml.notesSlide+xml"/>
  <Override PartName="/ppt/comments/modernComment_102_12DCD7C1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03_7392E4B6.xml" ContentType="application/vnd.ms-powerpoint.comments+xml"/>
  <Override PartName="/ppt/notesSlides/notesSlide5.xml" ContentType="application/vnd.openxmlformats-officedocument.presentationml.notesSlide+xml"/>
  <Override PartName="/ppt/comments/modernComment_106_5095C4BF.xml" ContentType="application/vnd.ms-powerpoint.comments+xml"/>
  <Override PartName="/ppt/comments/modernComment_104_B502320B.xml" ContentType="application/vnd.ms-powerpoint.comments+xml"/>
  <Override PartName="/ppt/comments/modernComment_105_189FAA9B.xml" ContentType="application/vnd.ms-powerpoint.comments+xml"/>
  <Override PartName="/ppt/comments/modernComment_108_5E7A9E9F.xml" ContentType="application/vnd.ms-powerpoint.comments+xml"/>
  <Override PartName="/ppt/comments/modernComment_101_8BDC39EF.xml" ContentType="application/vnd.ms-powerpoint.comments+xml"/>
  <Override PartName="/ppt/comments/modernComment_107_8F5A4517.xml" ContentType="application/vnd.ms-powerpoint.comments+xml"/>
  <Override PartName="/ppt/notesSlides/notesSlide6.xml" ContentType="application/vnd.openxmlformats-officedocument.presentationml.notesSlide+xml"/>
  <Override PartName="/ppt/comments/modernComment_10C_F439FDE2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0D_EC500CF1.xml" ContentType="application/vnd.ms-powerpoint.comments+xml"/>
  <Override PartName="/ppt/comments/modernComment_109_7C8472CF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comments/modernComment_110_55BC3F0E.xml" ContentType="application/vnd.ms-powerpoint.comments+xml"/>
  <Override PartName="/ppt/notesSlides/notesSlide10.xml" ContentType="application/vnd.openxmlformats-officedocument.presentationml.notesSlide+xml"/>
  <Override PartName="/ppt/comments/modernComment_111_28CEE46A.xml" ContentType="application/vnd.ms-powerpoint.comments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0"/>
  </p:notesMasterIdLst>
  <p:sldIdLst>
    <p:sldId id="256" r:id="rId2"/>
    <p:sldId id="258" r:id="rId3"/>
    <p:sldId id="274" r:id="rId4"/>
    <p:sldId id="259" r:id="rId5"/>
    <p:sldId id="276" r:id="rId6"/>
    <p:sldId id="262" r:id="rId7"/>
    <p:sldId id="260" r:id="rId8"/>
    <p:sldId id="261" r:id="rId9"/>
    <p:sldId id="264" r:id="rId10"/>
    <p:sldId id="257" r:id="rId11"/>
    <p:sldId id="263" r:id="rId12"/>
    <p:sldId id="268" r:id="rId13"/>
    <p:sldId id="275" r:id="rId14"/>
    <p:sldId id="269" r:id="rId15"/>
    <p:sldId id="265" r:id="rId16"/>
    <p:sldId id="272" r:id="rId17"/>
    <p:sldId id="273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80E5C1B-5E19-5DE8-56DE-DB4EFA920A3E}" name="Nehme, Ali" initials="NA" userId="S::2195836@johnabbottcollege.net::829448a4-7adb-4c35-a26b-a5c7c6608aea" providerId="AD"/>
  <p188:author id="{4598BC45-A251-69AE-A654-838FC70E6420}" name="Barré, Gregory" initials="BG" userId="S::0673304@johnabbottcollege.net::9c557fce-f814-46bc-87b6-1a17d848d5b4" providerId="AD"/>
  <p188:author id="{8A193754-F732-CD73-6931-3DEDB0FDC5A7}" name="Gotcherian, Alina" initials="GA" userId="S::2195833@johnabbottcollege.net::67da1c87-25ea-4435-bb2d-1313a296b8c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448C51-FFBB-475F-B6D1-9C97EB944D2D}" v="361" dt="2022-09-27T02:57:12.602"/>
    <p1510:client id="{15006C24-6738-4419-A1BE-909957AE26DC}" v="103" dt="2022-09-26T21:56:45.722"/>
    <p1510:client id="{17F2878E-C97D-4417-A822-B68778638B38}" v="59" vWet="60" dt="2022-09-27T13:27:35.190"/>
    <p1510:client id="{1A949DAF-C936-48A3-AA68-D9931CA8E594}" v="306" dt="2022-09-27T05:28:21.237"/>
    <p1510:client id="{2749CD27-80E4-4779-8DD2-E21035FB531A}" v="174" dt="2022-09-26T23:37:24.663"/>
    <p1510:client id="{3719C967-664C-432B-BC4A-07425AAF744E}" v="101" dt="2022-09-26T21:39:30.311"/>
    <p1510:client id="{3A033DAB-5A37-40E3-A364-A042C4B0424A}" v="11" dt="2022-09-27T12:45:41.826"/>
    <p1510:client id="{3A79FCCC-E80F-4963-BACF-EE2E6AD45D84}" v="673" dt="2022-09-27T00:24:35.995"/>
    <p1510:client id="{415E7630-6155-4C00-80CA-8BD429B28F03}" v="10" dt="2022-09-27T05:48:24.625"/>
    <p1510:client id="{523FFEAD-0D32-42C7-A19E-E8BFFB37E6F2}" v="56" dt="2022-09-27T15:11:13.207"/>
    <p1510:client id="{5D378867-8F07-4B9A-A850-5841F136C75B}" v="715" dt="2022-09-27T04:50:39.387"/>
    <p1510:client id="{77A033D5-87E3-4CC6-854C-D0021C28D2DB}" v="1" dt="2022-09-27T00:25:50.005"/>
    <p1510:client id="{78A0CA9D-2B65-42D4-84A0-17CFE13BEFFF}" v="8" dt="2022-09-26T19:56:45.087"/>
    <p1510:client id="{87610392-BF38-4963-AAA7-563F16E5C6F2}" v="161" dt="2022-09-26T21:18:18.475"/>
    <p1510:client id="{8E184262-F93A-4B4A-94EE-9FC720E6B455}" v="90" dt="2022-09-27T00:40:47.809"/>
    <p1510:client id="{9841D7F7-65A7-47BF-861B-90C7495B7731}" v="49" dt="2022-09-26T22:11:35.249"/>
    <p1510:client id="{BC9EC8AF-6F3B-574B-85AF-FDF863A288C8}" v="4139" dt="2022-09-27T13:34:37.7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77"/>
    <p:restoredTop sz="69102"/>
  </p:normalViewPr>
  <p:slideViewPr>
    <p:cSldViewPr snapToGrid="0">
      <p:cViewPr>
        <p:scale>
          <a:sx n="121" d="100"/>
          <a:sy n="121" d="100"/>
        </p:scale>
        <p:origin x="144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ré, Gregory" userId="S::0673304@johnabbottcollege.net::9c557fce-f814-46bc-87b6-1a17d848d5b4" providerId="AD" clId="Web-{3A79FCCC-E80F-4963-BACF-EE2E6AD45D84}"/>
    <pc:docChg chg="modSld">
      <pc:chgData name="Barré, Gregory" userId="S::0673304@johnabbottcollege.net::9c557fce-f814-46bc-87b6-1a17d848d5b4" providerId="AD" clId="Web-{3A79FCCC-E80F-4963-BACF-EE2E6AD45D84}" dt="2022-09-27T00:24:35.651" v="668" actId="20577"/>
      <pc:docMkLst>
        <pc:docMk/>
      </pc:docMkLst>
      <pc:sldChg chg="modSp">
        <pc:chgData name="Barré, Gregory" userId="S::0673304@johnabbottcollege.net::9c557fce-f814-46bc-87b6-1a17d848d5b4" providerId="AD" clId="Web-{3A79FCCC-E80F-4963-BACF-EE2E6AD45D84}" dt="2022-09-27T00:15:11.064" v="473" actId="20577"/>
        <pc:sldMkLst>
          <pc:docMk/>
          <pc:sldMk cId="316463041" sldId="258"/>
        </pc:sldMkLst>
        <pc:spChg chg="mod">
          <ac:chgData name="Barré, Gregory" userId="S::0673304@johnabbottcollege.net::9c557fce-f814-46bc-87b6-1a17d848d5b4" providerId="AD" clId="Web-{3A79FCCC-E80F-4963-BACF-EE2E6AD45D84}" dt="2022-09-27T00:15:11.064" v="473" actId="20577"/>
          <ac:spMkLst>
            <pc:docMk/>
            <pc:sldMk cId="316463041" sldId="258"/>
            <ac:spMk id="3" creationId="{29CAE869-5937-3313-4DAF-1FB55B365E1A}"/>
          </ac:spMkLst>
        </pc:spChg>
      </pc:sldChg>
      <pc:sldChg chg="modSp">
        <pc:chgData name="Barré, Gregory" userId="S::0673304@johnabbottcollege.net::9c557fce-f814-46bc-87b6-1a17d848d5b4" providerId="AD" clId="Web-{3A79FCCC-E80F-4963-BACF-EE2E6AD45D84}" dt="2022-09-27T00:06:49.789" v="314" actId="20577"/>
        <pc:sldMkLst>
          <pc:docMk/>
          <pc:sldMk cId="1939006646" sldId="259"/>
        </pc:sldMkLst>
        <pc:spChg chg="mod">
          <ac:chgData name="Barré, Gregory" userId="S::0673304@johnabbottcollege.net::9c557fce-f814-46bc-87b6-1a17d848d5b4" providerId="AD" clId="Web-{3A79FCCC-E80F-4963-BACF-EE2E6AD45D84}" dt="2022-09-27T00:06:49.789" v="314" actId="20577"/>
          <ac:spMkLst>
            <pc:docMk/>
            <pc:sldMk cId="1939006646" sldId="259"/>
            <ac:spMk id="3" creationId="{CC0A959F-2941-3E8A-BBE5-9324F6C18875}"/>
          </ac:spMkLst>
        </pc:spChg>
      </pc:sldChg>
      <pc:sldChg chg="modSp">
        <pc:chgData name="Barré, Gregory" userId="S::0673304@johnabbottcollege.net::9c557fce-f814-46bc-87b6-1a17d848d5b4" providerId="AD" clId="Web-{3A79FCCC-E80F-4963-BACF-EE2E6AD45D84}" dt="2022-09-27T00:16:07.032" v="501" actId="20577"/>
        <pc:sldMkLst>
          <pc:docMk/>
          <pc:sldMk cId="3036819979" sldId="260"/>
        </pc:sldMkLst>
        <pc:spChg chg="mod">
          <ac:chgData name="Barré, Gregory" userId="S::0673304@johnabbottcollege.net::9c557fce-f814-46bc-87b6-1a17d848d5b4" providerId="AD" clId="Web-{3A79FCCC-E80F-4963-BACF-EE2E6AD45D84}" dt="2022-09-27T00:16:07.032" v="501" actId="20577"/>
          <ac:spMkLst>
            <pc:docMk/>
            <pc:sldMk cId="3036819979" sldId="260"/>
            <ac:spMk id="3" creationId="{CC0A959F-2941-3E8A-BBE5-9324F6C18875}"/>
          </ac:spMkLst>
        </pc:spChg>
      </pc:sldChg>
      <pc:sldChg chg="modSp">
        <pc:chgData name="Barré, Gregory" userId="S::0673304@johnabbottcollege.net::9c557fce-f814-46bc-87b6-1a17d848d5b4" providerId="AD" clId="Web-{3A79FCCC-E80F-4963-BACF-EE2E6AD45D84}" dt="2022-09-26T23:50:36.237" v="87" actId="20577"/>
        <pc:sldMkLst>
          <pc:docMk/>
          <pc:sldMk cId="413117083" sldId="261"/>
        </pc:sldMkLst>
        <pc:spChg chg="mod">
          <ac:chgData name="Barré, Gregory" userId="S::0673304@johnabbottcollege.net::9c557fce-f814-46bc-87b6-1a17d848d5b4" providerId="AD" clId="Web-{3A79FCCC-E80F-4963-BACF-EE2E6AD45D84}" dt="2022-09-26T23:50:36.237" v="87" actId="20577"/>
          <ac:spMkLst>
            <pc:docMk/>
            <pc:sldMk cId="413117083" sldId="261"/>
            <ac:spMk id="3" creationId="{CC0A959F-2941-3E8A-BBE5-9324F6C18875}"/>
          </ac:spMkLst>
        </pc:spChg>
        <pc:picChg chg="mod">
          <ac:chgData name="Barré, Gregory" userId="S::0673304@johnabbottcollege.net::9c557fce-f814-46bc-87b6-1a17d848d5b4" providerId="AD" clId="Web-{3A79FCCC-E80F-4963-BACF-EE2E6AD45D84}" dt="2022-09-26T23:44:39.804" v="67" actId="1076"/>
          <ac:picMkLst>
            <pc:docMk/>
            <pc:sldMk cId="413117083" sldId="261"/>
            <ac:picMk id="4" creationId="{ECF49F0E-E011-B6B6-E50E-FBA12262071D}"/>
          </ac:picMkLst>
        </pc:picChg>
        <pc:picChg chg="mod">
          <ac:chgData name="Barré, Gregory" userId="S::0673304@johnabbottcollege.net::9c557fce-f814-46bc-87b6-1a17d848d5b4" providerId="AD" clId="Web-{3A79FCCC-E80F-4963-BACF-EE2E6AD45D84}" dt="2022-09-26T23:46:04.241" v="84" actId="1076"/>
          <ac:picMkLst>
            <pc:docMk/>
            <pc:sldMk cId="413117083" sldId="261"/>
            <ac:picMk id="5" creationId="{130896ED-C636-CECF-0278-9978F89C75ED}"/>
          </ac:picMkLst>
        </pc:picChg>
      </pc:sldChg>
      <pc:sldChg chg="modSp">
        <pc:chgData name="Barré, Gregory" userId="S::0673304@johnabbottcollege.net::9c557fce-f814-46bc-87b6-1a17d848d5b4" providerId="AD" clId="Web-{3A79FCCC-E80F-4963-BACF-EE2E6AD45D84}" dt="2022-09-27T00:24:35.651" v="668" actId="20577"/>
        <pc:sldMkLst>
          <pc:docMk/>
          <pc:sldMk cId="1351992511" sldId="262"/>
        </pc:sldMkLst>
        <pc:spChg chg="mod">
          <ac:chgData name="Barré, Gregory" userId="S::0673304@johnabbottcollege.net::9c557fce-f814-46bc-87b6-1a17d848d5b4" providerId="AD" clId="Web-{3A79FCCC-E80F-4963-BACF-EE2E6AD45D84}" dt="2022-09-27T00:24:35.651" v="668" actId="20577"/>
          <ac:spMkLst>
            <pc:docMk/>
            <pc:sldMk cId="1351992511" sldId="262"/>
            <ac:spMk id="3" creationId="{CC0A959F-2941-3E8A-BBE5-9324F6C18875}"/>
          </ac:spMkLst>
        </pc:spChg>
      </pc:sldChg>
      <pc:sldChg chg="modSp">
        <pc:chgData name="Barré, Gregory" userId="S::0673304@johnabbottcollege.net::9c557fce-f814-46bc-87b6-1a17d848d5b4" providerId="AD" clId="Web-{3A79FCCC-E80F-4963-BACF-EE2E6AD45D84}" dt="2022-09-26T23:58:04.374" v="158" actId="20577"/>
        <pc:sldMkLst>
          <pc:docMk/>
          <pc:sldMk cId="1438400270" sldId="272"/>
        </pc:sldMkLst>
        <pc:spChg chg="mod">
          <ac:chgData name="Barré, Gregory" userId="S::0673304@johnabbottcollege.net::9c557fce-f814-46bc-87b6-1a17d848d5b4" providerId="AD" clId="Web-{3A79FCCC-E80F-4963-BACF-EE2E6AD45D84}" dt="2022-09-26T23:58:04.374" v="158" actId="20577"/>
          <ac:spMkLst>
            <pc:docMk/>
            <pc:sldMk cId="1438400270" sldId="272"/>
            <ac:spMk id="3" creationId="{CC0A959F-2941-3E8A-BBE5-9324F6C18875}"/>
          </ac:spMkLst>
        </pc:spChg>
      </pc:sldChg>
    </pc:docChg>
  </pc:docChgLst>
  <pc:docChgLst>
    <pc:chgData name="Barré, Gregory" userId="S::0673304@johnabbottcollege.net::9c557fce-f814-46bc-87b6-1a17d848d5b4" providerId="AD" clId="Web-{03448C51-FFBB-475F-B6D1-9C97EB944D2D}"/>
    <pc:docChg chg="mod modSld">
      <pc:chgData name="Barré, Gregory" userId="S::0673304@johnabbottcollege.net::9c557fce-f814-46bc-87b6-1a17d848d5b4" providerId="AD" clId="Web-{03448C51-FFBB-475F-B6D1-9C97EB944D2D}" dt="2022-09-27T03:08:15.240" v="708"/>
      <pc:docMkLst>
        <pc:docMk/>
      </pc:docMkLst>
      <pc:sldChg chg="modSp delAnim modAnim addCm">
        <pc:chgData name="Barré, Gregory" userId="S::0673304@johnabbottcollege.net::9c557fce-f814-46bc-87b6-1a17d848d5b4" providerId="AD" clId="Web-{03448C51-FFBB-475F-B6D1-9C97EB944D2D}" dt="2022-09-27T02:23:11.859" v="165"/>
        <pc:sldMkLst>
          <pc:docMk/>
          <pc:sldMk cId="2346465775" sldId="257"/>
        </pc:sldMkLst>
        <pc:spChg chg="mod">
          <ac:chgData name="Barré, Gregory" userId="S::0673304@johnabbottcollege.net::9c557fce-f814-46bc-87b6-1a17d848d5b4" providerId="AD" clId="Web-{03448C51-FFBB-475F-B6D1-9C97EB944D2D}" dt="2022-09-27T02:08:37.331" v="155" actId="20577"/>
          <ac:spMkLst>
            <pc:docMk/>
            <pc:sldMk cId="2346465775" sldId="257"/>
            <ac:spMk id="3" creationId="{414FD224-7629-A16C-59D8-5A14BD2825D6}"/>
          </ac:spMkLst>
        </pc:spChg>
        <pc:spChg chg="mod">
          <ac:chgData name="Barré, Gregory" userId="S::0673304@johnabbottcollege.net::9c557fce-f814-46bc-87b6-1a17d848d5b4" providerId="AD" clId="Web-{03448C51-FFBB-475F-B6D1-9C97EB944D2D}" dt="2022-09-27T02:09:04.769" v="157" actId="1076"/>
          <ac:spMkLst>
            <pc:docMk/>
            <pc:sldMk cId="2346465775" sldId="257"/>
            <ac:spMk id="7" creationId="{BF4F3C3B-73E9-68F9-A5F1-E1814CEF8C0A}"/>
          </ac:spMkLst>
        </pc:spChg>
        <pc:picChg chg="mod">
          <ac:chgData name="Barré, Gregory" userId="S::0673304@johnabbottcollege.net::9c557fce-f814-46bc-87b6-1a17d848d5b4" providerId="AD" clId="Web-{03448C51-FFBB-475F-B6D1-9C97EB944D2D}" dt="2022-09-27T02:08:51.784" v="156" actId="1076"/>
          <ac:picMkLst>
            <pc:docMk/>
            <pc:sldMk cId="2346465775" sldId="257"/>
            <ac:picMk id="4" creationId="{C884C269-D837-9E92-8AB6-9CA4E2D5F663}"/>
          </ac:picMkLst>
        </pc:picChg>
      </pc:sldChg>
      <pc:sldChg chg="modSp">
        <pc:chgData name="Barré, Gregory" userId="S::0673304@johnabbottcollege.net::9c557fce-f814-46bc-87b6-1a17d848d5b4" providerId="AD" clId="Web-{03448C51-FFBB-475F-B6D1-9C97EB944D2D}" dt="2022-09-27T02:09:48.550" v="162" actId="20577"/>
        <pc:sldMkLst>
          <pc:docMk/>
          <pc:sldMk cId="316463041" sldId="258"/>
        </pc:sldMkLst>
        <pc:spChg chg="mod">
          <ac:chgData name="Barré, Gregory" userId="S::0673304@johnabbottcollege.net::9c557fce-f814-46bc-87b6-1a17d848d5b4" providerId="AD" clId="Web-{03448C51-FFBB-475F-B6D1-9C97EB944D2D}" dt="2022-09-27T02:09:48.550" v="162" actId="20577"/>
          <ac:spMkLst>
            <pc:docMk/>
            <pc:sldMk cId="316463041" sldId="258"/>
            <ac:spMk id="3" creationId="{29CAE869-5937-3313-4DAF-1FB55B365E1A}"/>
          </ac:spMkLst>
        </pc:spChg>
      </pc:sldChg>
      <pc:sldChg chg="addSp delSp modSp">
        <pc:chgData name="Barré, Gregory" userId="S::0673304@johnabbottcollege.net::9c557fce-f814-46bc-87b6-1a17d848d5b4" providerId="AD" clId="Web-{03448C51-FFBB-475F-B6D1-9C97EB944D2D}" dt="2022-09-27T02:46:43.714" v="204" actId="1076"/>
        <pc:sldMkLst>
          <pc:docMk/>
          <pc:sldMk cId="3036819979" sldId="260"/>
        </pc:sldMkLst>
        <pc:spChg chg="mod">
          <ac:chgData name="Barré, Gregory" userId="S::0673304@johnabbottcollege.net::9c557fce-f814-46bc-87b6-1a17d848d5b4" providerId="AD" clId="Web-{03448C51-FFBB-475F-B6D1-9C97EB944D2D}" dt="2022-09-27T02:43:09.527" v="191" actId="20577"/>
          <ac:spMkLst>
            <pc:docMk/>
            <pc:sldMk cId="3036819979" sldId="260"/>
            <ac:spMk id="3" creationId="{CC0A959F-2941-3E8A-BBE5-9324F6C18875}"/>
          </ac:spMkLst>
        </pc:spChg>
        <pc:picChg chg="add del mod">
          <ac:chgData name="Barré, Gregory" userId="S::0673304@johnabbottcollege.net::9c557fce-f814-46bc-87b6-1a17d848d5b4" providerId="AD" clId="Web-{03448C51-FFBB-475F-B6D1-9C97EB944D2D}" dt="2022-09-27T02:44:18.042" v="195"/>
          <ac:picMkLst>
            <pc:docMk/>
            <pc:sldMk cId="3036819979" sldId="260"/>
            <ac:picMk id="4" creationId="{2400D01A-6E9D-0B9E-BB52-CBD7F18904CA}"/>
          </ac:picMkLst>
        </pc:picChg>
        <pc:picChg chg="add del mod">
          <ac:chgData name="Barré, Gregory" userId="S::0673304@johnabbottcollege.net::9c557fce-f814-46bc-87b6-1a17d848d5b4" providerId="AD" clId="Web-{03448C51-FFBB-475F-B6D1-9C97EB944D2D}" dt="2022-09-27T02:46:06.573" v="198"/>
          <ac:picMkLst>
            <pc:docMk/>
            <pc:sldMk cId="3036819979" sldId="260"/>
            <ac:picMk id="5" creationId="{70D59279-D42E-3E17-079D-593F2741D09C}"/>
          </ac:picMkLst>
        </pc:picChg>
        <pc:picChg chg="add mod">
          <ac:chgData name="Barré, Gregory" userId="S::0673304@johnabbottcollege.net::9c557fce-f814-46bc-87b6-1a17d848d5b4" providerId="AD" clId="Web-{03448C51-FFBB-475F-B6D1-9C97EB944D2D}" dt="2022-09-27T02:46:43.714" v="204" actId="1076"/>
          <ac:picMkLst>
            <pc:docMk/>
            <pc:sldMk cId="3036819979" sldId="260"/>
            <ac:picMk id="6" creationId="{E305B078-5F13-8ECE-411E-75057E905794}"/>
          </ac:picMkLst>
        </pc:picChg>
      </pc:sldChg>
      <pc:sldChg chg="addCm">
        <pc:chgData name="Barré, Gregory" userId="S::0673304@johnabbottcollege.net::9c557fce-f814-46bc-87b6-1a17d848d5b4" providerId="AD" clId="Web-{03448C51-FFBB-475F-B6D1-9C97EB944D2D}" dt="2022-09-27T01:37:35.776" v="49"/>
        <pc:sldMkLst>
          <pc:docMk/>
          <pc:sldMk cId="413117083" sldId="261"/>
        </pc:sldMkLst>
      </pc:sldChg>
      <pc:sldChg chg="addCm">
        <pc:chgData name="Barré, Gregory" userId="S::0673304@johnabbottcollege.net::9c557fce-f814-46bc-87b6-1a17d848d5b4" providerId="AD" clId="Web-{03448C51-FFBB-475F-B6D1-9C97EB944D2D}" dt="2022-09-27T01:37:52.713" v="50"/>
        <pc:sldMkLst>
          <pc:docMk/>
          <pc:sldMk cId="1585094303" sldId="264"/>
        </pc:sldMkLst>
      </pc:sldChg>
      <pc:sldChg chg="addSp modSp addCm modNotes">
        <pc:chgData name="Barré, Gregory" userId="S::0673304@johnabbottcollege.net::9c557fce-f814-46bc-87b6-1a17d848d5b4" providerId="AD" clId="Web-{03448C51-FFBB-475F-B6D1-9C97EB944D2D}" dt="2022-09-27T03:08:15.240" v="708"/>
        <pc:sldMkLst>
          <pc:docMk/>
          <pc:sldMk cId="3964669169" sldId="269"/>
        </pc:sldMkLst>
        <pc:spChg chg="mod">
          <ac:chgData name="Barré, Gregory" userId="S::0673304@johnabbottcollege.net::9c557fce-f814-46bc-87b6-1a17d848d5b4" providerId="AD" clId="Web-{03448C51-FFBB-475F-B6D1-9C97EB944D2D}" dt="2022-09-27T02:03:39.567" v="85" actId="20577"/>
          <ac:spMkLst>
            <pc:docMk/>
            <pc:sldMk cId="3964669169" sldId="269"/>
            <ac:spMk id="2" creationId="{925EF070-4237-16D8-AD15-180EFFEFA328}"/>
          </ac:spMkLst>
        </pc:spChg>
        <pc:spChg chg="mod">
          <ac:chgData name="Barré, Gregory" userId="S::0673304@johnabbottcollege.net::9c557fce-f814-46bc-87b6-1a17d848d5b4" providerId="AD" clId="Web-{03448C51-FFBB-475F-B6D1-9C97EB944D2D}" dt="2022-09-27T02:57:12.602" v="612" actId="20577"/>
          <ac:spMkLst>
            <pc:docMk/>
            <pc:sldMk cId="3964669169" sldId="269"/>
            <ac:spMk id="3" creationId="{CC0A959F-2941-3E8A-BBE5-9324F6C18875}"/>
          </ac:spMkLst>
        </pc:spChg>
        <pc:picChg chg="add mod">
          <ac:chgData name="Barré, Gregory" userId="S::0673304@johnabbottcollege.net::9c557fce-f814-46bc-87b6-1a17d848d5b4" providerId="AD" clId="Web-{03448C51-FFBB-475F-B6D1-9C97EB944D2D}" dt="2022-09-27T02:56:16.774" v="546" actId="1076"/>
          <ac:picMkLst>
            <pc:docMk/>
            <pc:sldMk cId="3964669169" sldId="269"/>
            <ac:picMk id="4" creationId="{467CA7AA-1C5A-6068-D56D-93BAB866F99D}"/>
          </ac:picMkLst>
        </pc:picChg>
      </pc:sldChg>
      <pc:sldChg chg="modSp">
        <pc:chgData name="Barré, Gregory" userId="S::0673304@johnabbottcollege.net::9c557fce-f814-46bc-87b6-1a17d848d5b4" providerId="AD" clId="Web-{03448C51-FFBB-475F-B6D1-9C97EB944D2D}" dt="2022-09-27T01:53:47.553" v="80" actId="20577"/>
        <pc:sldMkLst>
          <pc:docMk/>
          <pc:sldMk cId="2652409600" sldId="270"/>
        </pc:sldMkLst>
        <pc:spChg chg="mod">
          <ac:chgData name="Barré, Gregory" userId="S::0673304@johnabbottcollege.net::9c557fce-f814-46bc-87b6-1a17d848d5b4" providerId="AD" clId="Web-{03448C51-FFBB-475F-B6D1-9C97EB944D2D}" dt="2022-09-27T01:53:47.553" v="80" actId="20577"/>
          <ac:spMkLst>
            <pc:docMk/>
            <pc:sldMk cId="2652409600" sldId="270"/>
            <ac:spMk id="2" creationId="{925EF070-4237-16D8-AD15-180EFFEFA328}"/>
          </ac:spMkLst>
        </pc:spChg>
      </pc:sldChg>
      <pc:sldChg chg="modSp addCm">
        <pc:chgData name="Barré, Gregory" userId="S::0673304@johnabbottcollege.net::9c557fce-f814-46bc-87b6-1a17d848d5b4" providerId="AD" clId="Web-{03448C51-FFBB-475F-B6D1-9C97EB944D2D}" dt="2022-09-27T02:24:47.203" v="166"/>
        <pc:sldMkLst>
          <pc:docMk/>
          <pc:sldMk cId="1438400270" sldId="272"/>
        </pc:sldMkLst>
        <pc:spChg chg="mod">
          <ac:chgData name="Barré, Gregory" userId="S::0673304@johnabbottcollege.net::9c557fce-f814-46bc-87b6-1a17d848d5b4" providerId="AD" clId="Web-{03448C51-FFBB-475F-B6D1-9C97EB944D2D}" dt="2022-09-27T02:07:01.597" v="151" actId="20577"/>
          <ac:spMkLst>
            <pc:docMk/>
            <pc:sldMk cId="1438400270" sldId="272"/>
            <ac:spMk id="3" creationId="{CC0A959F-2941-3E8A-BBE5-9324F6C18875}"/>
          </ac:spMkLst>
        </pc:spChg>
      </pc:sldChg>
      <pc:sldChg chg="modSp">
        <pc:chgData name="Barré, Gregory" userId="S::0673304@johnabbottcollege.net::9c557fce-f814-46bc-87b6-1a17d848d5b4" providerId="AD" clId="Web-{03448C51-FFBB-475F-B6D1-9C97EB944D2D}" dt="2022-09-27T01:05:47.048" v="4" actId="20577"/>
        <pc:sldMkLst>
          <pc:docMk/>
          <pc:sldMk cId="684647530" sldId="273"/>
        </pc:sldMkLst>
        <pc:spChg chg="mod">
          <ac:chgData name="Barré, Gregory" userId="S::0673304@johnabbottcollege.net::9c557fce-f814-46bc-87b6-1a17d848d5b4" providerId="AD" clId="Web-{03448C51-FFBB-475F-B6D1-9C97EB944D2D}" dt="2022-09-27T01:05:47.048" v="4" actId="20577"/>
          <ac:spMkLst>
            <pc:docMk/>
            <pc:sldMk cId="684647530" sldId="273"/>
            <ac:spMk id="3" creationId="{CC0A959F-2941-3E8A-BBE5-9324F6C18875}"/>
          </ac:spMkLst>
        </pc:spChg>
      </pc:sldChg>
    </pc:docChg>
  </pc:docChgLst>
  <pc:docChgLst>
    <pc:chgData name="Barré, Gregory" userId="S::0673304@johnabbottcollege.net::9c557fce-f814-46bc-87b6-1a17d848d5b4" providerId="AD" clId="Web-{77A033D5-87E3-4CC6-854C-D0021C28D2DB}"/>
    <pc:docChg chg="modSld">
      <pc:chgData name="Barré, Gregory" userId="S::0673304@johnabbottcollege.net::9c557fce-f814-46bc-87b6-1a17d848d5b4" providerId="AD" clId="Web-{77A033D5-87E3-4CC6-854C-D0021C28D2DB}" dt="2022-09-27T00:25:49.990" v="0" actId="20577"/>
      <pc:docMkLst>
        <pc:docMk/>
      </pc:docMkLst>
      <pc:sldChg chg="modSp">
        <pc:chgData name="Barré, Gregory" userId="S::0673304@johnabbottcollege.net::9c557fce-f814-46bc-87b6-1a17d848d5b4" providerId="AD" clId="Web-{77A033D5-87E3-4CC6-854C-D0021C28D2DB}" dt="2022-09-27T00:25:49.990" v="0" actId="20577"/>
        <pc:sldMkLst>
          <pc:docMk/>
          <pc:sldMk cId="1585094303" sldId="264"/>
        </pc:sldMkLst>
        <pc:spChg chg="mod">
          <ac:chgData name="Barré, Gregory" userId="S::0673304@johnabbottcollege.net::9c557fce-f814-46bc-87b6-1a17d848d5b4" providerId="AD" clId="Web-{77A033D5-87E3-4CC6-854C-D0021C28D2DB}" dt="2022-09-27T00:25:49.990" v="0" actId="20577"/>
          <ac:spMkLst>
            <pc:docMk/>
            <pc:sldMk cId="1585094303" sldId="264"/>
            <ac:spMk id="3" creationId="{CC0A959F-2941-3E8A-BBE5-9324F6C18875}"/>
          </ac:spMkLst>
        </pc:spChg>
      </pc:sldChg>
    </pc:docChg>
  </pc:docChgLst>
  <pc:docChgLst>
    <pc:chgData name="Barré, Gregory" userId="S::0673304@johnabbottcollege.net::9c557fce-f814-46bc-87b6-1a17d848d5b4" providerId="AD" clId="Web-{2749CD27-80E4-4779-8DD2-E21035FB531A}"/>
    <pc:docChg chg="modSld sldOrd">
      <pc:chgData name="Barré, Gregory" userId="S::0673304@johnabbottcollege.net::9c557fce-f814-46bc-87b6-1a17d848d5b4" providerId="AD" clId="Web-{2749CD27-80E4-4779-8DD2-E21035FB531A}" dt="2022-09-26T23:37:19.929" v="170" actId="20577"/>
      <pc:docMkLst>
        <pc:docMk/>
      </pc:docMkLst>
      <pc:sldChg chg="modSp">
        <pc:chgData name="Barré, Gregory" userId="S::0673304@johnabbottcollege.net::9c557fce-f814-46bc-87b6-1a17d848d5b4" providerId="AD" clId="Web-{2749CD27-80E4-4779-8DD2-E21035FB531A}" dt="2022-09-26T23:29:33.538" v="5" actId="20577"/>
        <pc:sldMkLst>
          <pc:docMk/>
          <pc:sldMk cId="109857222" sldId="256"/>
        </pc:sldMkLst>
        <pc:spChg chg="mod">
          <ac:chgData name="Barré, Gregory" userId="S::0673304@johnabbottcollege.net::9c557fce-f814-46bc-87b6-1a17d848d5b4" providerId="AD" clId="Web-{2749CD27-80E4-4779-8DD2-E21035FB531A}" dt="2022-09-26T23:29:33.538" v="5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Barré, Gregory" userId="S::0673304@johnabbottcollege.net::9c557fce-f814-46bc-87b6-1a17d848d5b4" providerId="AD" clId="Web-{2749CD27-80E4-4779-8DD2-E21035FB531A}" dt="2022-09-26T23:33:59.413" v="90" actId="20577"/>
        <pc:sldMkLst>
          <pc:docMk/>
          <pc:sldMk cId="316463041" sldId="258"/>
        </pc:sldMkLst>
        <pc:spChg chg="mod">
          <ac:chgData name="Barré, Gregory" userId="S::0673304@johnabbottcollege.net::9c557fce-f814-46bc-87b6-1a17d848d5b4" providerId="AD" clId="Web-{2749CD27-80E4-4779-8DD2-E21035FB531A}" dt="2022-09-26T23:33:59.413" v="90" actId="20577"/>
          <ac:spMkLst>
            <pc:docMk/>
            <pc:sldMk cId="316463041" sldId="258"/>
            <ac:spMk id="3" creationId="{29CAE869-5937-3313-4DAF-1FB55B365E1A}"/>
          </ac:spMkLst>
        </pc:spChg>
      </pc:sldChg>
      <pc:sldChg chg="modSp">
        <pc:chgData name="Barré, Gregory" userId="S::0673304@johnabbottcollege.net::9c557fce-f814-46bc-87b6-1a17d848d5b4" providerId="AD" clId="Web-{2749CD27-80E4-4779-8DD2-E21035FB531A}" dt="2022-09-26T23:36:24.210" v="143" actId="20577"/>
        <pc:sldMkLst>
          <pc:docMk/>
          <pc:sldMk cId="1939006646" sldId="259"/>
        </pc:sldMkLst>
        <pc:spChg chg="mod">
          <ac:chgData name="Barré, Gregory" userId="S::0673304@johnabbottcollege.net::9c557fce-f814-46bc-87b6-1a17d848d5b4" providerId="AD" clId="Web-{2749CD27-80E4-4779-8DD2-E21035FB531A}" dt="2022-09-26T23:36:24.210" v="143" actId="20577"/>
          <ac:spMkLst>
            <pc:docMk/>
            <pc:sldMk cId="1939006646" sldId="259"/>
            <ac:spMk id="2" creationId="{925EF070-4237-16D8-AD15-180EFFEFA328}"/>
          </ac:spMkLst>
        </pc:spChg>
      </pc:sldChg>
      <pc:sldChg chg="modSp">
        <pc:chgData name="Barré, Gregory" userId="S::0673304@johnabbottcollege.net::9c557fce-f814-46bc-87b6-1a17d848d5b4" providerId="AD" clId="Web-{2749CD27-80E4-4779-8DD2-E21035FB531A}" dt="2022-09-26T23:37:00.132" v="162" actId="20577"/>
        <pc:sldMkLst>
          <pc:docMk/>
          <pc:sldMk cId="3036819979" sldId="260"/>
        </pc:sldMkLst>
        <pc:spChg chg="mod">
          <ac:chgData name="Barré, Gregory" userId="S::0673304@johnabbottcollege.net::9c557fce-f814-46bc-87b6-1a17d848d5b4" providerId="AD" clId="Web-{2749CD27-80E4-4779-8DD2-E21035FB531A}" dt="2022-09-26T23:37:00.132" v="162" actId="20577"/>
          <ac:spMkLst>
            <pc:docMk/>
            <pc:sldMk cId="3036819979" sldId="260"/>
            <ac:spMk id="2" creationId="{925EF070-4237-16D8-AD15-180EFFEFA328}"/>
          </ac:spMkLst>
        </pc:spChg>
      </pc:sldChg>
      <pc:sldChg chg="ord">
        <pc:chgData name="Barré, Gregory" userId="S::0673304@johnabbottcollege.net::9c557fce-f814-46bc-87b6-1a17d848d5b4" providerId="AD" clId="Web-{2749CD27-80E4-4779-8DD2-E21035FB531A}" dt="2022-09-26T23:36:25.772" v="144"/>
        <pc:sldMkLst>
          <pc:docMk/>
          <pc:sldMk cId="413117083" sldId="261"/>
        </pc:sldMkLst>
      </pc:sldChg>
      <pc:sldChg chg="modSp ord">
        <pc:chgData name="Barré, Gregory" userId="S::0673304@johnabbottcollege.net::9c557fce-f814-46bc-87b6-1a17d848d5b4" providerId="AD" clId="Web-{2749CD27-80E4-4779-8DD2-E21035FB531A}" dt="2022-09-26T23:37:19.929" v="170" actId="20577"/>
        <pc:sldMkLst>
          <pc:docMk/>
          <pc:sldMk cId="1351992511" sldId="262"/>
        </pc:sldMkLst>
        <pc:spChg chg="mod">
          <ac:chgData name="Barré, Gregory" userId="S::0673304@johnabbottcollege.net::9c557fce-f814-46bc-87b6-1a17d848d5b4" providerId="AD" clId="Web-{2749CD27-80E4-4779-8DD2-E21035FB531A}" dt="2022-09-26T23:37:19.929" v="170" actId="20577"/>
          <ac:spMkLst>
            <pc:docMk/>
            <pc:sldMk cId="1351992511" sldId="262"/>
            <ac:spMk id="2" creationId="{925EF070-4237-16D8-AD15-180EFFEFA328}"/>
          </ac:spMkLst>
        </pc:spChg>
      </pc:sldChg>
      <pc:sldChg chg="modSp ord">
        <pc:chgData name="Barré, Gregory" userId="S::0673304@johnabbottcollege.net::9c557fce-f814-46bc-87b6-1a17d848d5b4" providerId="AD" clId="Web-{2749CD27-80E4-4779-8DD2-E21035FB531A}" dt="2022-09-26T23:34:49.991" v="92"/>
        <pc:sldMkLst>
          <pc:docMk/>
          <pc:sldMk cId="2405057815" sldId="263"/>
        </pc:sldMkLst>
        <pc:spChg chg="mod">
          <ac:chgData name="Barré, Gregory" userId="S::0673304@johnabbottcollege.net::9c557fce-f814-46bc-87b6-1a17d848d5b4" providerId="AD" clId="Web-{2749CD27-80E4-4779-8DD2-E21035FB531A}" dt="2022-09-26T23:29:02.101" v="4" actId="20577"/>
          <ac:spMkLst>
            <pc:docMk/>
            <pc:sldMk cId="2405057815" sldId="263"/>
            <ac:spMk id="2" creationId="{925EF070-4237-16D8-AD15-180EFFEFA328}"/>
          </ac:spMkLst>
        </pc:spChg>
      </pc:sldChg>
      <pc:sldChg chg="modSp ord">
        <pc:chgData name="Barré, Gregory" userId="S::0673304@johnabbottcollege.net::9c557fce-f814-46bc-87b6-1a17d848d5b4" providerId="AD" clId="Web-{2749CD27-80E4-4779-8DD2-E21035FB531A}" dt="2022-09-26T23:36:08.241" v="127" actId="20577"/>
        <pc:sldMkLst>
          <pc:docMk/>
          <pc:sldMk cId="1585094303" sldId="264"/>
        </pc:sldMkLst>
        <pc:spChg chg="mod">
          <ac:chgData name="Barré, Gregory" userId="S::0673304@johnabbottcollege.net::9c557fce-f814-46bc-87b6-1a17d848d5b4" providerId="AD" clId="Web-{2749CD27-80E4-4779-8DD2-E21035FB531A}" dt="2022-09-26T23:35:16.147" v="102" actId="20577"/>
          <ac:spMkLst>
            <pc:docMk/>
            <pc:sldMk cId="1585094303" sldId="264"/>
            <ac:spMk id="2" creationId="{925EF070-4237-16D8-AD15-180EFFEFA328}"/>
          </ac:spMkLst>
        </pc:spChg>
        <pc:spChg chg="mod">
          <ac:chgData name="Barré, Gregory" userId="S::0673304@johnabbottcollege.net::9c557fce-f814-46bc-87b6-1a17d848d5b4" providerId="AD" clId="Web-{2749CD27-80E4-4779-8DD2-E21035FB531A}" dt="2022-09-26T23:36:08.241" v="127" actId="20577"/>
          <ac:spMkLst>
            <pc:docMk/>
            <pc:sldMk cId="1585094303" sldId="264"/>
            <ac:spMk id="3" creationId="{CC0A959F-2941-3E8A-BBE5-9324F6C18875}"/>
          </ac:spMkLst>
        </pc:spChg>
      </pc:sldChg>
    </pc:docChg>
  </pc:docChgLst>
  <pc:docChgLst>
    <pc:chgData name="Gotcherian, Alina" userId="67da1c87-25ea-4435-bb2d-1313a296b8c6" providerId="ADAL" clId="{BC9EC8AF-6F3B-574B-85AF-FDF863A288C8}"/>
    <pc:docChg chg="undo custSel addSld delSld modSld sldOrd modMainMaster">
      <pc:chgData name="Gotcherian, Alina" userId="67da1c87-25ea-4435-bb2d-1313a296b8c6" providerId="ADAL" clId="{BC9EC8AF-6F3B-574B-85AF-FDF863A288C8}" dt="2022-09-27T14:01:01.999" v="6928" actId="20577"/>
      <pc:docMkLst>
        <pc:docMk/>
      </pc:docMkLst>
      <pc:sldChg chg="addSp delSp modSp mod setBg setClrOvrMap addCm modNotesTx">
        <pc:chgData name="Gotcherian, Alina" userId="67da1c87-25ea-4435-bb2d-1313a296b8c6" providerId="ADAL" clId="{BC9EC8AF-6F3B-574B-85AF-FDF863A288C8}" dt="2022-09-27T05:45:55.819" v="6283" actId="20577"/>
        <pc:sldMkLst>
          <pc:docMk/>
          <pc:sldMk cId="109857222" sldId="256"/>
        </pc:sldMkLst>
        <pc:spChg chg="mod">
          <ac:chgData name="Gotcherian, Alina" userId="67da1c87-25ea-4435-bb2d-1313a296b8c6" providerId="ADAL" clId="{BC9EC8AF-6F3B-574B-85AF-FDF863A288C8}" dt="2022-09-27T05:41:08.734" v="6162" actId="2711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Gotcherian, Alina" userId="67da1c87-25ea-4435-bb2d-1313a296b8c6" providerId="ADAL" clId="{BC9EC8AF-6F3B-574B-85AF-FDF863A288C8}" dt="2022-09-27T05:41:20.226" v="6163" actId="255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Gotcherian, Alina" userId="67da1c87-25ea-4435-bb2d-1313a296b8c6" providerId="ADAL" clId="{BC9EC8AF-6F3B-574B-85AF-FDF863A288C8}" dt="2022-09-27T05:40:44.173" v="6156" actId="1076"/>
          <ac:spMkLst>
            <pc:docMk/>
            <pc:sldMk cId="109857222" sldId="256"/>
            <ac:spMk id="6" creationId="{E45AE7A5-DD7B-971A-3EC2-2C8CC555F1A1}"/>
          </ac:spMkLst>
        </pc:spChg>
        <pc:spChg chg="add del">
          <ac:chgData name="Gotcherian, Alina" userId="67da1c87-25ea-4435-bb2d-1313a296b8c6" providerId="ADAL" clId="{BC9EC8AF-6F3B-574B-85AF-FDF863A288C8}" dt="2022-09-27T02:48:50.166" v="127" actId="26606"/>
          <ac:spMkLst>
            <pc:docMk/>
            <pc:sldMk cId="109857222" sldId="256"/>
            <ac:spMk id="10" creationId="{6F40FBDA-CEB1-40F0-9AB9-BD9C402D70FE}"/>
          </ac:spMkLst>
        </pc:spChg>
        <pc:spChg chg="add del">
          <ac:chgData name="Gotcherian, Alina" userId="67da1c87-25ea-4435-bb2d-1313a296b8c6" providerId="ADAL" clId="{BC9EC8AF-6F3B-574B-85AF-FDF863A288C8}" dt="2022-09-27T02:48:50.166" v="127" actId="26606"/>
          <ac:spMkLst>
            <pc:docMk/>
            <pc:sldMk cId="109857222" sldId="256"/>
            <ac:spMk id="12" creationId="{0344D4FE-ABEF-4230-9E4E-AD5782FC78AC}"/>
          </ac:spMkLst>
        </pc:spChg>
        <pc:spChg chg="add del">
          <ac:chgData name="Gotcherian, Alina" userId="67da1c87-25ea-4435-bb2d-1313a296b8c6" providerId="ADAL" clId="{BC9EC8AF-6F3B-574B-85AF-FDF863A288C8}" dt="2022-09-27T02:48:50.166" v="127" actId="26606"/>
          <ac:spMkLst>
            <pc:docMk/>
            <pc:sldMk cId="109857222" sldId="256"/>
            <ac:spMk id="14" creationId="{9325F979-D3F9-4926-81B7-7ACCB31A501B}"/>
          </ac:spMkLst>
        </pc:spChg>
        <pc:spChg chg="add del">
          <ac:chgData name="Gotcherian, Alina" userId="67da1c87-25ea-4435-bb2d-1313a296b8c6" providerId="ADAL" clId="{BC9EC8AF-6F3B-574B-85AF-FDF863A288C8}" dt="2022-09-27T03:02:03.369" v="186" actId="26606"/>
          <ac:spMkLst>
            <pc:docMk/>
            <pc:sldMk cId="109857222" sldId="256"/>
            <ac:spMk id="16" creationId="{3A930249-8242-4E2B-AF17-C01826488321}"/>
          </ac:spMkLst>
        </pc:spChg>
        <pc:spChg chg="add del">
          <ac:chgData name="Gotcherian, Alina" userId="67da1c87-25ea-4435-bb2d-1313a296b8c6" providerId="ADAL" clId="{BC9EC8AF-6F3B-574B-85AF-FDF863A288C8}" dt="2022-09-27T03:02:03.369" v="186" actId="26606"/>
          <ac:spMkLst>
            <pc:docMk/>
            <pc:sldMk cId="109857222" sldId="256"/>
            <ac:spMk id="17" creationId="{A5BDD999-C5E1-4B3E-A710-768673819165}"/>
          </ac:spMkLst>
        </pc:spChg>
        <pc:spChg chg="add del">
          <ac:chgData name="Gotcherian, Alina" userId="67da1c87-25ea-4435-bb2d-1313a296b8c6" providerId="ADAL" clId="{BC9EC8AF-6F3B-574B-85AF-FDF863A288C8}" dt="2022-09-27T03:01:59.359" v="179" actId="26606"/>
          <ac:spMkLst>
            <pc:docMk/>
            <pc:sldMk cId="109857222" sldId="256"/>
            <ac:spMk id="22" creationId="{3AFE8227-C443-417B-BA91-520EB1EF4559}"/>
          </ac:spMkLst>
        </pc:spChg>
        <pc:spChg chg="add del">
          <ac:chgData name="Gotcherian, Alina" userId="67da1c87-25ea-4435-bb2d-1313a296b8c6" providerId="ADAL" clId="{BC9EC8AF-6F3B-574B-85AF-FDF863A288C8}" dt="2022-09-27T03:01:59.359" v="179" actId="26606"/>
          <ac:spMkLst>
            <pc:docMk/>
            <pc:sldMk cId="109857222" sldId="256"/>
            <ac:spMk id="24" creationId="{907741FC-B544-4A6E-B831-6789D042333D}"/>
          </ac:spMkLst>
        </pc:spChg>
        <pc:spChg chg="add del">
          <ac:chgData name="Gotcherian, Alina" userId="67da1c87-25ea-4435-bb2d-1313a296b8c6" providerId="ADAL" clId="{BC9EC8AF-6F3B-574B-85AF-FDF863A288C8}" dt="2022-09-27T03:01:59.359" v="179" actId="26606"/>
          <ac:spMkLst>
            <pc:docMk/>
            <pc:sldMk cId="109857222" sldId="256"/>
            <ac:spMk id="26" creationId="{3F0BE7ED-7814-4273-B18A-F26CC0380380}"/>
          </ac:spMkLst>
        </pc:spChg>
        <pc:spChg chg="add del">
          <ac:chgData name="Gotcherian, Alina" userId="67da1c87-25ea-4435-bb2d-1313a296b8c6" providerId="ADAL" clId="{BC9EC8AF-6F3B-574B-85AF-FDF863A288C8}" dt="2022-09-27T03:02:00.650" v="181" actId="26606"/>
          <ac:spMkLst>
            <pc:docMk/>
            <pc:sldMk cId="109857222" sldId="256"/>
            <ac:spMk id="28" creationId="{3A930249-8242-4E2B-AF17-C01826488321}"/>
          </ac:spMkLst>
        </pc:spChg>
        <pc:spChg chg="add del">
          <ac:chgData name="Gotcherian, Alina" userId="67da1c87-25ea-4435-bb2d-1313a296b8c6" providerId="ADAL" clId="{BC9EC8AF-6F3B-574B-85AF-FDF863A288C8}" dt="2022-09-27T03:02:00.650" v="181" actId="26606"/>
          <ac:spMkLst>
            <pc:docMk/>
            <pc:sldMk cId="109857222" sldId="256"/>
            <ac:spMk id="29" creationId="{A5BDD999-C5E1-4B3E-A710-768673819165}"/>
          </ac:spMkLst>
        </pc:spChg>
        <pc:spChg chg="add del">
          <ac:chgData name="Gotcherian, Alina" userId="67da1c87-25ea-4435-bb2d-1313a296b8c6" providerId="ADAL" clId="{BC9EC8AF-6F3B-574B-85AF-FDF863A288C8}" dt="2022-09-27T03:02:02.661" v="183" actId="26606"/>
          <ac:spMkLst>
            <pc:docMk/>
            <pc:sldMk cId="109857222" sldId="256"/>
            <ac:spMk id="31" creationId="{C1DD1A8A-57D5-4A81-AD04-532B043C5611}"/>
          </ac:spMkLst>
        </pc:spChg>
        <pc:spChg chg="add del">
          <ac:chgData name="Gotcherian, Alina" userId="67da1c87-25ea-4435-bb2d-1313a296b8c6" providerId="ADAL" clId="{BC9EC8AF-6F3B-574B-85AF-FDF863A288C8}" dt="2022-09-27T03:02:02.661" v="183" actId="26606"/>
          <ac:spMkLst>
            <pc:docMk/>
            <pc:sldMk cId="109857222" sldId="256"/>
            <ac:spMk id="32" creationId="{007891EC-4501-44ED-A8C8-B11B6DB767AB}"/>
          </ac:spMkLst>
        </pc:spChg>
        <pc:spChg chg="add del">
          <ac:chgData name="Gotcherian, Alina" userId="67da1c87-25ea-4435-bb2d-1313a296b8c6" providerId="ADAL" clId="{BC9EC8AF-6F3B-574B-85AF-FDF863A288C8}" dt="2022-09-27T03:02:03.320" v="185" actId="26606"/>
          <ac:spMkLst>
            <pc:docMk/>
            <pc:sldMk cId="109857222" sldId="256"/>
            <ac:spMk id="34" creationId="{9F701746-0657-4467-BBD3-24051A715C25}"/>
          </ac:spMkLst>
        </pc:spChg>
        <pc:spChg chg="add del">
          <ac:chgData name="Gotcherian, Alina" userId="67da1c87-25ea-4435-bb2d-1313a296b8c6" providerId="ADAL" clId="{BC9EC8AF-6F3B-574B-85AF-FDF863A288C8}" dt="2022-09-27T03:02:03.320" v="185" actId="26606"/>
          <ac:spMkLst>
            <pc:docMk/>
            <pc:sldMk cId="109857222" sldId="256"/>
            <ac:spMk id="35" creationId="{117BEB00-3E3D-4F08-AF56-DB0D22FB5F64}"/>
          </ac:spMkLst>
        </pc:spChg>
        <pc:spChg chg="add del">
          <ac:chgData name="Gotcherian, Alina" userId="67da1c87-25ea-4435-bb2d-1313a296b8c6" providerId="ADAL" clId="{BC9EC8AF-6F3B-574B-85AF-FDF863A288C8}" dt="2022-09-27T03:03:28.400" v="199" actId="26606"/>
          <ac:spMkLst>
            <pc:docMk/>
            <pc:sldMk cId="109857222" sldId="256"/>
            <ac:spMk id="49" creationId="{DE4C27B6-DB04-4891-AF97-BA1671B17EE8}"/>
          </ac:spMkLst>
        </pc:spChg>
        <pc:spChg chg="add del">
          <ac:chgData name="Gotcherian, Alina" userId="67da1c87-25ea-4435-bb2d-1313a296b8c6" providerId="ADAL" clId="{BC9EC8AF-6F3B-574B-85AF-FDF863A288C8}" dt="2022-09-27T03:03:28.400" v="199" actId="26606"/>
          <ac:spMkLst>
            <pc:docMk/>
            <pc:sldMk cId="109857222" sldId="256"/>
            <ac:spMk id="50" creationId="{D9F5512A-48E1-4C07-B75E-3CCC517B6804}"/>
          </ac:spMkLst>
        </pc:spChg>
        <pc:spChg chg="add del">
          <ac:chgData name="Gotcherian, Alina" userId="67da1c87-25ea-4435-bb2d-1313a296b8c6" providerId="ADAL" clId="{BC9EC8AF-6F3B-574B-85AF-FDF863A288C8}" dt="2022-09-27T03:03:28.400" v="199" actId="26606"/>
          <ac:spMkLst>
            <pc:docMk/>
            <pc:sldMk cId="109857222" sldId="256"/>
            <ac:spMk id="51" creationId="{7316481C-0A49-4796-812B-0D64F063B720}"/>
          </ac:spMkLst>
        </pc:spChg>
        <pc:spChg chg="add del">
          <ac:chgData name="Gotcherian, Alina" userId="67da1c87-25ea-4435-bb2d-1313a296b8c6" providerId="ADAL" clId="{BC9EC8AF-6F3B-574B-85AF-FDF863A288C8}" dt="2022-09-27T03:03:28.400" v="199" actId="26606"/>
          <ac:spMkLst>
            <pc:docMk/>
            <pc:sldMk cId="109857222" sldId="256"/>
            <ac:spMk id="52" creationId="{A5271697-90F1-4A23-8EF2-0179F2EAFACB}"/>
          </ac:spMkLst>
        </pc:spChg>
        <pc:spChg chg="add del">
          <ac:chgData name="Gotcherian, Alina" userId="67da1c87-25ea-4435-bb2d-1313a296b8c6" providerId="ADAL" clId="{BC9EC8AF-6F3B-574B-85AF-FDF863A288C8}" dt="2022-09-27T03:04:55.549" v="218" actId="26606"/>
          <ac:spMkLst>
            <pc:docMk/>
            <pc:sldMk cId="109857222" sldId="256"/>
            <ac:spMk id="63" creationId="{C1DD1A8A-57D5-4A81-AD04-532B043C5611}"/>
          </ac:spMkLst>
        </pc:spChg>
        <pc:spChg chg="add del">
          <ac:chgData name="Gotcherian, Alina" userId="67da1c87-25ea-4435-bb2d-1313a296b8c6" providerId="ADAL" clId="{BC9EC8AF-6F3B-574B-85AF-FDF863A288C8}" dt="2022-09-27T03:04:55.549" v="218" actId="26606"/>
          <ac:spMkLst>
            <pc:docMk/>
            <pc:sldMk cId="109857222" sldId="256"/>
            <ac:spMk id="65" creationId="{007891EC-4501-44ED-A8C8-B11B6DB767AB}"/>
          </ac:spMkLst>
        </pc:spChg>
        <pc:spChg chg="add del">
          <ac:chgData name="Gotcherian, Alina" userId="67da1c87-25ea-4435-bb2d-1313a296b8c6" providerId="ADAL" clId="{BC9EC8AF-6F3B-574B-85AF-FDF863A288C8}" dt="2022-09-27T03:33:05.534" v="308" actId="26606"/>
          <ac:spMkLst>
            <pc:docMk/>
            <pc:sldMk cId="109857222" sldId="256"/>
            <ac:spMk id="70" creationId="{026A84AF-6F58-471A-BF1F-10D8C03511C4}"/>
          </ac:spMkLst>
        </pc:spChg>
        <pc:spChg chg="add del">
          <ac:chgData name="Gotcherian, Alina" userId="67da1c87-25ea-4435-bb2d-1313a296b8c6" providerId="ADAL" clId="{BC9EC8AF-6F3B-574B-85AF-FDF863A288C8}" dt="2022-09-27T05:40:23.235" v="6154" actId="26606"/>
          <ac:spMkLst>
            <pc:docMk/>
            <pc:sldMk cId="109857222" sldId="256"/>
            <ac:spMk id="75" creationId="{026A84AF-6F58-471A-BF1F-10D8C03511C4}"/>
          </ac:spMkLst>
        </pc:spChg>
        <pc:spChg chg="add">
          <ac:chgData name="Gotcherian, Alina" userId="67da1c87-25ea-4435-bb2d-1313a296b8c6" providerId="ADAL" clId="{BC9EC8AF-6F3B-574B-85AF-FDF863A288C8}" dt="2022-09-27T05:40:23.235" v="6154" actId="26606"/>
          <ac:spMkLst>
            <pc:docMk/>
            <pc:sldMk cId="109857222" sldId="256"/>
            <ac:spMk id="77" creationId="{8F23F8A3-8FD7-4779-8323-FDC26BE99889}"/>
          </ac:spMkLst>
        </pc:spChg>
        <pc:spChg chg="add del">
          <ac:chgData name="Gotcherian, Alina" userId="67da1c87-25ea-4435-bb2d-1313a296b8c6" providerId="ADAL" clId="{BC9EC8AF-6F3B-574B-85AF-FDF863A288C8}" dt="2022-09-27T04:58:29.561" v="3868" actId="26606"/>
          <ac:spMkLst>
            <pc:docMk/>
            <pc:sldMk cId="109857222" sldId="256"/>
            <ac:spMk id="80" creationId="{026A84AF-6F58-471A-BF1F-10D8C03511C4}"/>
          </ac:spMkLst>
        </pc:spChg>
        <pc:spChg chg="add">
          <ac:chgData name="Gotcherian, Alina" userId="67da1c87-25ea-4435-bb2d-1313a296b8c6" providerId="ADAL" clId="{BC9EC8AF-6F3B-574B-85AF-FDF863A288C8}" dt="2022-09-27T05:40:23.235" v="6154" actId="26606"/>
          <ac:spMkLst>
            <pc:docMk/>
            <pc:sldMk cId="109857222" sldId="256"/>
            <ac:spMk id="82" creationId="{F605C4CC-A25C-416F-8333-7CB7DC97D870}"/>
          </ac:spMkLst>
        </pc:spChg>
        <pc:spChg chg="add del">
          <ac:chgData name="Gotcherian, Alina" userId="67da1c87-25ea-4435-bb2d-1313a296b8c6" providerId="ADAL" clId="{BC9EC8AF-6F3B-574B-85AF-FDF863A288C8}" dt="2022-09-27T03:08:46.048" v="240" actId="26606"/>
          <ac:spMkLst>
            <pc:docMk/>
            <pc:sldMk cId="109857222" sldId="256"/>
            <ac:spMk id="1034" creationId="{026A84AF-6F58-471A-BF1F-10D8C03511C4}"/>
          </ac:spMkLst>
        </pc:spChg>
        <pc:spChg chg="add del">
          <ac:chgData name="Gotcherian, Alina" userId="67da1c87-25ea-4435-bb2d-1313a296b8c6" providerId="ADAL" clId="{BC9EC8AF-6F3B-574B-85AF-FDF863A288C8}" dt="2022-09-27T03:08:39.655" v="238" actId="26606"/>
          <ac:spMkLst>
            <pc:docMk/>
            <pc:sldMk cId="109857222" sldId="256"/>
            <ac:spMk id="1037" creationId="{026A84AF-6F58-471A-BF1F-10D8C03511C4}"/>
          </ac:spMkLst>
        </pc:spChg>
        <pc:grpChg chg="add del">
          <ac:chgData name="Gotcherian, Alina" userId="67da1c87-25ea-4435-bb2d-1313a296b8c6" providerId="ADAL" clId="{BC9EC8AF-6F3B-574B-85AF-FDF863A288C8}" dt="2022-09-27T03:03:28.400" v="199" actId="26606"/>
          <ac:grpSpMkLst>
            <pc:docMk/>
            <pc:sldMk cId="109857222" sldId="256"/>
            <ac:grpSpMk id="53" creationId="{5E0EAE70-C355-42D1-BF00-CA8A17A742A8}"/>
          </ac:grpSpMkLst>
        </pc:grpChg>
        <pc:picChg chg="add mod ord">
          <ac:chgData name="Gotcherian, Alina" userId="67da1c87-25ea-4435-bb2d-1313a296b8c6" providerId="ADAL" clId="{BC9EC8AF-6F3B-574B-85AF-FDF863A288C8}" dt="2022-09-27T05:40:54.675" v="6161" actId="1076"/>
          <ac:picMkLst>
            <pc:docMk/>
            <pc:sldMk cId="109857222" sldId="256"/>
            <ac:picMk id="5" creationId="{BE8DB2C0-0BA5-D767-171F-38AA8E7F7780}"/>
          </ac:picMkLst>
        </pc:picChg>
        <pc:picChg chg="add del mod">
          <ac:chgData name="Gotcherian, Alina" userId="67da1c87-25ea-4435-bb2d-1313a296b8c6" providerId="ADAL" clId="{BC9EC8AF-6F3B-574B-85AF-FDF863A288C8}" dt="2022-09-27T03:01:47.567" v="177" actId="478"/>
          <ac:picMkLst>
            <pc:docMk/>
            <pc:sldMk cId="109857222" sldId="256"/>
            <ac:picMk id="1026" creationId="{D4A1B438-FA23-9D4F-6DBE-3504ED049439}"/>
          </ac:picMkLst>
        </pc:picChg>
        <pc:picChg chg="add del mod">
          <ac:chgData name="Gotcherian, Alina" userId="67da1c87-25ea-4435-bb2d-1313a296b8c6" providerId="ADAL" clId="{BC9EC8AF-6F3B-574B-85AF-FDF863A288C8}" dt="2022-09-27T03:32:56.848" v="305" actId="478"/>
          <ac:picMkLst>
            <pc:docMk/>
            <pc:sldMk cId="109857222" sldId="256"/>
            <ac:picMk id="1028" creationId="{0AA696CF-FF26-63E0-A5E2-2EFF201A077F}"/>
          </ac:picMkLst>
        </pc:picChg>
        <pc:picChg chg="add del">
          <ac:chgData name="Gotcherian, Alina" userId="67da1c87-25ea-4435-bb2d-1313a296b8c6" providerId="ADAL" clId="{BC9EC8AF-6F3B-574B-85AF-FDF863A288C8}" dt="2022-09-27T03:06:03.941" v="226"/>
          <ac:picMkLst>
            <pc:docMk/>
            <pc:sldMk cId="109857222" sldId="256"/>
            <ac:picMk id="1030" creationId="{FB9BAD58-6499-91C1-F6F8-A37122BAAADE}"/>
          </ac:picMkLst>
        </pc:picChg>
        <pc:picChg chg="add del mod">
          <ac:chgData name="Gotcherian, Alina" userId="67da1c87-25ea-4435-bb2d-1313a296b8c6" providerId="ADAL" clId="{BC9EC8AF-6F3B-574B-85AF-FDF863A288C8}" dt="2022-09-27T03:32:56.322" v="304" actId="478"/>
          <ac:picMkLst>
            <pc:docMk/>
            <pc:sldMk cId="109857222" sldId="256"/>
            <ac:picMk id="1032" creationId="{FA9F4B1E-23E5-24AA-A3B5-D9C606FB20B7}"/>
          </ac:picMkLst>
        </pc:picChg>
      </pc:sldChg>
      <pc:sldChg chg="modSp mod">
        <pc:chgData name="Gotcherian, Alina" userId="67da1c87-25ea-4435-bb2d-1313a296b8c6" providerId="ADAL" clId="{BC9EC8AF-6F3B-574B-85AF-FDF863A288C8}" dt="2022-09-27T05:00:33.636" v="3877" actId="20577"/>
        <pc:sldMkLst>
          <pc:docMk/>
          <pc:sldMk cId="2346465775" sldId="257"/>
        </pc:sldMkLst>
        <pc:spChg chg="mod">
          <ac:chgData name="Gotcherian, Alina" userId="67da1c87-25ea-4435-bb2d-1313a296b8c6" providerId="ADAL" clId="{BC9EC8AF-6F3B-574B-85AF-FDF863A288C8}" dt="2022-09-27T05:00:33.636" v="3877" actId="20577"/>
          <ac:spMkLst>
            <pc:docMk/>
            <pc:sldMk cId="2346465775" sldId="257"/>
            <ac:spMk id="2" creationId="{2536F78E-DB5D-07F2-06DA-CC1A97584A96}"/>
          </ac:spMkLst>
        </pc:spChg>
        <pc:spChg chg="mod">
          <ac:chgData name="Gotcherian, Alina" userId="67da1c87-25ea-4435-bb2d-1313a296b8c6" providerId="ADAL" clId="{BC9EC8AF-6F3B-574B-85AF-FDF863A288C8}" dt="2022-09-27T04:00:10.728" v="2096" actId="1076"/>
          <ac:spMkLst>
            <pc:docMk/>
            <pc:sldMk cId="2346465775" sldId="257"/>
            <ac:spMk id="7" creationId="{BF4F3C3B-73E9-68F9-A5F1-E1814CEF8C0A}"/>
          </ac:spMkLst>
        </pc:spChg>
        <pc:picChg chg="mod">
          <ac:chgData name="Gotcherian, Alina" userId="67da1c87-25ea-4435-bb2d-1313a296b8c6" providerId="ADAL" clId="{BC9EC8AF-6F3B-574B-85AF-FDF863A288C8}" dt="2022-09-27T04:00:10.728" v="2096" actId="1076"/>
          <ac:picMkLst>
            <pc:docMk/>
            <pc:sldMk cId="2346465775" sldId="257"/>
            <ac:picMk id="4" creationId="{C884C269-D837-9E92-8AB6-9CA4E2D5F663}"/>
          </ac:picMkLst>
        </pc:picChg>
        <pc:picChg chg="mod">
          <ac:chgData name="Gotcherian, Alina" userId="67da1c87-25ea-4435-bb2d-1313a296b8c6" providerId="ADAL" clId="{BC9EC8AF-6F3B-574B-85AF-FDF863A288C8}" dt="2022-09-27T04:00:05.072" v="2095" actId="1076"/>
          <ac:picMkLst>
            <pc:docMk/>
            <pc:sldMk cId="2346465775" sldId="257"/>
            <ac:picMk id="5" creationId="{C65E3024-EBEC-79C5-609E-970D46232080}"/>
          </ac:picMkLst>
        </pc:picChg>
      </pc:sldChg>
      <pc:sldChg chg="addSp delSp modSp mod setBg setClrOvrMap addCm modNotesTx">
        <pc:chgData name="Gotcherian, Alina" userId="67da1c87-25ea-4435-bb2d-1313a296b8c6" providerId="ADAL" clId="{BC9EC8AF-6F3B-574B-85AF-FDF863A288C8}" dt="2022-09-27T13:18:13.580" v="6888" actId="20577"/>
        <pc:sldMkLst>
          <pc:docMk/>
          <pc:sldMk cId="316463041" sldId="258"/>
        </pc:sldMkLst>
        <pc:spChg chg="mod">
          <ac:chgData name="Gotcherian, Alina" userId="67da1c87-25ea-4435-bb2d-1313a296b8c6" providerId="ADAL" clId="{BC9EC8AF-6F3B-574B-85AF-FDF863A288C8}" dt="2022-09-27T05:43:07.133" v="6175" actId="26606"/>
          <ac:spMkLst>
            <pc:docMk/>
            <pc:sldMk cId="316463041" sldId="258"/>
            <ac:spMk id="2" creationId="{4D675D9A-ACAD-1237-095C-126AA5F92505}"/>
          </ac:spMkLst>
        </pc:spChg>
        <pc:spChg chg="mod">
          <ac:chgData name="Gotcherian, Alina" userId="67da1c87-25ea-4435-bb2d-1313a296b8c6" providerId="ADAL" clId="{BC9EC8AF-6F3B-574B-85AF-FDF863A288C8}" dt="2022-09-27T05:43:07.133" v="6175" actId="26606"/>
          <ac:spMkLst>
            <pc:docMk/>
            <pc:sldMk cId="316463041" sldId="258"/>
            <ac:spMk id="3" creationId="{29CAE869-5937-3313-4DAF-1FB55B365E1A}"/>
          </ac:spMkLst>
        </pc:spChg>
        <pc:spChg chg="add del">
          <ac:chgData name="Gotcherian, Alina" userId="67da1c87-25ea-4435-bb2d-1313a296b8c6" providerId="ADAL" clId="{BC9EC8AF-6F3B-574B-85AF-FDF863A288C8}" dt="2022-09-27T05:50:39.631" v="6612" actId="26606"/>
          <ac:spMkLst>
            <pc:docMk/>
            <pc:sldMk cId="316463041" sldId="258"/>
            <ac:spMk id="2055" creationId="{80DF40B2-80F7-4E71-B46C-284163F3654A}"/>
          </ac:spMkLst>
        </pc:spChg>
        <pc:spChg chg="add del">
          <ac:chgData name="Gotcherian, Alina" userId="67da1c87-25ea-4435-bb2d-1313a296b8c6" providerId="ADAL" clId="{BC9EC8AF-6F3B-574B-85AF-FDF863A288C8}" dt="2022-09-27T05:42:26.395" v="6171" actId="26606"/>
          <ac:spMkLst>
            <pc:docMk/>
            <pc:sldMk cId="316463041" sldId="258"/>
            <ac:spMk id="2057" creationId="{E0F901BB-7A9C-4782-8C5A-6C87181334E6}"/>
          </ac:spMkLst>
        </pc:spChg>
        <pc:spChg chg="add del">
          <ac:chgData name="Gotcherian, Alina" userId="67da1c87-25ea-4435-bb2d-1313a296b8c6" providerId="ADAL" clId="{BC9EC8AF-6F3B-574B-85AF-FDF863A288C8}" dt="2022-09-27T05:42:26.395" v="6171" actId="26606"/>
          <ac:spMkLst>
            <pc:docMk/>
            <pc:sldMk cId="316463041" sldId="258"/>
            <ac:spMk id="2058" creationId="{8613BD32-1832-419B-B375-14DAB288BF8B}"/>
          </ac:spMkLst>
        </pc:spChg>
        <pc:spChg chg="add del">
          <ac:chgData name="Gotcherian, Alina" userId="67da1c87-25ea-4435-bb2d-1313a296b8c6" providerId="ADAL" clId="{BC9EC8AF-6F3B-574B-85AF-FDF863A288C8}" dt="2022-09-27T05:43:07.133" v="6175" actId="26606"/>
          <ac:spMkLst>
            <pc:docMk/>
            <pc:sldMk cId="316463041" sldId="258"/>
            <ac:spMk id="2059" creationId="{6EBF06A5-4173-45DE-87B1-0791E098A374}"/>
          </ac:spMkLst>
        </pc:spChg>
        <pc:spChg chg="add del">
          <ac:chgData name="Gotcherian, Alina" userId="67da1c87-25ea-4435-bb2d-1313a296b8c6" providerId="ADAL" clId="{BC9EC8AF-6F3B-574B-85AF-FDF863A288C8}" dt="2022-09-27T05:42:12.873" v="6169" actId="26606"/>
          <ac:spMkLst>
            <pc:docMk/>
            <pc:sldMk cId="316463041" sldId="258"/>
            <ac:spMk id="2060" creationId="{6EBF06A5-4173-45DE-87B1-0791E098A374}"/>
          </ac:spMkLst>
        </pc:spChg>
        <pc:spChg chg="add del">
          <ac:chgData name="Gotcherian, Alina" userId="67da1c87-25ea-4435-bb2d-1313a296b8c6" providerId="ADAL" clId="{BC9EC8AF-6F3B-574B-85AF-FDF863A288C8}" dt="2022-09-27T05:43:07.133" v="6175" actId="26606"/>
          <ac:spMkLst>
            <pc:docMk/>
            <pc:sldMk cId="316463041" sldId="258"/>
            <ac:spMk id="2061" creationId="{206E9F47-DC46-4A02-B5DB-26B56C39C979}"/>
          </ac:spMkLst>
        </pc:spChg>
        <pc:spChg chg="add del">
          <ac:chgData name="Gotcherian, Alina" userId="67da1c87-25ea-4435-bb2d-1313a296b8c6" providerId="ADAL" clId="{BC9EC8AF-6F3B-574B-85AF-FDF863A288C8}" dt="2022-09-27T05:42:12.873" v="6169" actId="26606"/>
          <ac:spMkLst>
            <pc:docMk/>
            <pc:sldMk cId="316463041" sldId="258"/>
            <ac:spMk id="2062" creationId="{206E9F47-DC46-4A02-B5DB-26B56C39C979}"/>
          </ac:spMkLst>
        </pc:spChg>
        <pc:spChg chg="add">
          <ac:chgData name="Gotcherian, Alina" userId="67da1c87-25ea-4435-bb2d-1313a296b8c6" providerId="ADAL" clId="{BC9EC8AF-6F3B-574B-85AF-FDF863A288C8}" dt="2022-09-27T05:50:39.631" v="6612" actId="26606"/>
          <ac:spMkLst>
            <pc:docMk/>
            <pc:sldMk cId="316463041" sldId="258"/>
            <ac:spMk id="2063" creationId="{80DF40B2-80F7-4E71-B46C-284163F3654A}"/>
          </ac:spMkLst>
        </pc:spChg>
        <pc:spChg chg="add del">
          <ac:chgData name="Gotcherian, Alina" userId="67da1c87-25ea-4435-bb2d-1313a296b8c6" providerId="ADAL" clId="{BC9EC8AF-6F3B-574B-85AF-FDF863A288C8}" dt="2022-09-27T05:42:26.395" v="6171" actId="26606"/>
          <ac:spMkLst>
            <pc:docMk/>
            <pc:sldMk cId="316463041" sldId="258"/>
            <ac:spMk id="2086" creationId="{4E6624E0-4F60-48BC-A7A3-E9E39558C6EC}"/>
          </ac:spMkLst>
        </pc:spChg>
        <pc:grpChg chg="add del">
          <ac:chgData name="Gotcherian, Alina" userId="67da1c87-25ea-4435-bb2d-1313a296b8c6" providerId="ADAL" clId="{BC9EC8AF-6F3B-574B-85AF-FDF863A288C8}" dt="2022-09-27T05:42:26.395" v="6171" actId="26606"/>
          <ac:grpSpMkLst>
            <pc:docMk/>
            <pc:sldMk cId="316463041" sldId="258"/>
            <ac:grpSpMk id="2064" creationId="{D9912494-7BC7-402C-9245-C3098A8FC1F8}"/>
          </ac:grpSpMkLst>
        </pc:grpChg>
        <pc:picChg chg="add mod ord">
          <ac:chgData name="Gotcherian, Alina" userId="67da1c87-25ea-4435-bb2d-1313a296b8c6" providerId="ADAL" clId="{BC9EC8AF-6F3B-574B-85AF-FDF863A288C8}" dt="2022-09-27T05:43:07.133" v="6175" actId="26606"/>
          <ac:picMkLst>
            <pc:docMk/>
            <pc:sldMk cId="316463041" sldId="258"/>
            <ac:picMk id="2050" creationId="{9B507D44-F2E5-A0EA-2EB6-A39C8C7292A8}"/>
          </ac:picMkLst>
        </pc:picChg>
      </pc:sldChg>
      <pc:sldChg chg="modSp mod addCm modCm">
        <pc:chgData name="Gotcherian, Alina" userId="67da1c87-25ea-4435-bb2d-1313a296b8c6" providerId="ADAL" clId="{BC9EC8AF-6F3B-574B-85AF-FDF863A288C8}" dt="2022-09-27T05:33:56.879" v="5767" actId="1076"/>
        <pc:sldMkLst>
          <pc:docMk/>
          <pc:sldMk cId="1939006646" sldId="259"/>
        </pc:sldMkLst>
        <pc:spChg chg="mod">
          <ac:chgData name="Gotcherian, Alina" userId="67da1c87-25ea-4435-bb2d-1313a296b8c6" providerId="ADAL" clId="{BC9EC8AF-6F3B-574B-85AF-FDF863A288C8}" dt="2022-09-27T04:00:43.874" v="2098" actId="20577"/>
          <ac:spMkLst>
            <pc:docMk/>
            <pc:sldMk cId="1939006646" sldId="259"/>
            <ac:spMk id="2" creationId="{925EF070-4237-16D8-AD15-180EFFEFA328}"/>
          </ac:spMkLst>
        </pc:spChg>
        <pc:spChg chg="mod">
          <ac:chgData name="Gotcherian, Alina" userId="67da1c87-25ea-4435-bb2d-1313a296b8c6" providerId="ADAL" clId="{BC9EC8AF-6F3B-574B-85AF-FDF863A288C8}" dt="2022-09-27T05:33:56.879" v="5767" actId="1076"/>
          <ac:spMkLst>
            <pc:docMk/>
            <pc:sldMk cId="1939006646" sldId="259"/>
            <ac:spMk id="6" creationId="{FFA502DB-B49D-9CA2-281A-B12CED859E7D}"/>
          </ac:spMkLst>
        </pc:spChg>
        <pc:spChg chg="mod">
          <ac:chgData name="Gotcherian, Alina" userId="67da1c87-25ea-4435-bb2d-1313a296b8c6" providerId="ADAL" clId="{BC9EC8AF-6F3B-574B-85AF-FDF863A288C8}" dt="2022-09-27T05:33:42.801" v="5764" actId="255"/>
          <ac:spMkLst>
            <pc:docMk/>
            <pc:sldMk cId="1939006646" sldId="259"/>
            <ac:spMk id="12" creationId="{457C7FEF-5679-0604-5232-03AE21622D42}"/>
          </ac:spMkLst>
        </pc:spChg>
        <pc:spChg chg="mod">
          <ac:chgData name="Gotcherian, Alina" userId="67da1c87-25ea-4435-bb2d-1313a296b8c6" providerId="ADAL" clId="{BC9EC8AF-6F3B-574B-85AF-FDF863A288C8}" dt="2022-09-27T05:33:49.637" v="5765" actId="255"/>
          <ac:spMkLst>
            <pc:docMk/>
            <pc:sldMk cId="1939006646" sldId="259"/>
            <ac:spMk id="14" creationId="{AC16FFFE-303C-1F46-CF55-109398144AD0}"/>
          </ac:spMkLst>
        </pc:spChg>
        <pc:grpChg chg="mod">
          <ac:chgData name="Gotcherian, Alina" userId="67da1c87-25ea-4435-bb2d-1313a296b8c6" providerId="ADAL" clId="{BC9EC8AF-6F3B-574B-85AF-FDF863A288C8}" dt="2022-09-27T05:33:53.194" v="5766" actId="1076"/>
          <ac:grpSpMkLst>
            <pc:docMk/>
            <pc:sldMk cId="1939006646" sldId="259"/>
            <ac:grpSpMk id="3" creationId="{68360BD7-5300-8E55-C155-4B868DDCFBDF}"/>
          </ac:grpSpMkLst>
        </pc:grpChg>
      </pc:sldChg>
      <pc:sldChg chg="modSp mod addCm">
        <pc:chgData name="Gotcherian, Alina" userId="67da1c87-25ea-4435-bb2d-1313a296b8c6" providerId="ADAL" clId="{BC9EC8AF-6F3B-574B-85AF-FDF863A288C8}" dt="2022-09-27T04:02:06.370" v="2107" actId="20577"/>
        <pc:sldMkLst>
          <pc:docMk/>
          <pc:sldMk cId="3036819979" sldId="260"/>
        </pc:sldMkLst>
        <pc:spChg chg="mod">
          <ac:chgData name="Gotcherian, Alina" userId="67da1c87-25ea-4435-bb2d-1313a296b8c6" providerId="ADAL" clId="{BC9EC8AF-6F3B-574B-85AF-FDF863A288C8}" dt="2022-09-27T04:02:06.370" v="2107" actId="20577"/>
          <ac:spMkLst>
            <pc:docMk/>
            <pc:sldMk cId="3036819979" sldId="260"/>
            <ac:spMk id="2" creationId="{925EF070-4237-16D8-AD15-180EFFEFA328}"/>
          </ac:spMkLst>
        </pc:spChg>
        <pc:picChg chg="mod">
          <ac:chgData name="Gotcherian, Alina" userId="67da1c87-25ea-4435-bb2d-1313a296b8c6" providerId="ADAL" clId="{BC9EC8AF-6F3B-574B-85AF-FDF863A288C8}" dt="2022-09-27T03:59:56.338" v="2094" actId="14100"/>
          <ac:picMkLst>
            <pc:docMk/>
            <pc:sldMk cId="3036819979" sldId="260"/>
            <ac:picMk id="6" creationId="{E305B078-5F13-8ECE-411E-75057E905794}"/>
          </ac:picMkLst>
        </pc:picChg>
      </pc:sldChg>
      <pc:sldChg chg="modSp mod">
        <pc:chgData name="Gotcherian, Alina" userId="67da1c87-25ea-4435-bb2d-1313a296b8c6" providerId="ADAL" clId="{BC9EC8AF-6F3B-574B-85AF-FDF863A288C8}" dt="2022-09-27T04:02:11.837" v="2110" actId="20577"/>
        <pc:sldMkLst>
          <pc:docMk/>
          <pc:sldMk cId="413117083" sldId="261"/>
        </pc:sldMkLst>
        <pc:spChg chg="mod">
          <ac:chgData name="Gotcherian, Alina" userId="67da1c87-25ea-4435-bb2d-1313a296b8c6" providerId="ADAL" clId="{BC9EC8AF-6F3B-574B-85AF-FDF863A288C8}" dt="2022-09-27T04:02:11.837" v="2110" actId="20577"/>
          <ac:spMkLst>
            <pc:docMk/>
            <pc:sldMk cId="413117083" sldId="261"/>
            <ac:spMk id="2" creationId="{925EF070-4237-16D8-AD15-180EFFEFA328}"/>
          </ac:spMkLst>
        </pc:spChg>
        <pc:picChg chg="mod">
          <ac:chgData name="Gotcherian, Alina" userId="67da1c87-25ea-4435-bb2d-1313a296b8c6" providerId="ADAL" clId="{BC9EC8AF-6F3B-574B-85AF-FDF863A288C8}" dt="2022-09-27T03:59:43.802" v="2092" actId="1076"/>
          <ac:picMkLst>
            <pc:docMk/>
            <pc:sldMk cId="413117083" sldId="261"/>
            <ac:picMk id="4" creationId="{ECF49F0E-E011-B6B6-E50E-FBA12262071D}"/>
          </ac:picMkLst>
        </pc:picChg>
        <pc:picChg chg="mod">
          <ac:chgData name="Gotcherian, Alina" userId="67da1c87-25ea-4435-bb2d-1313a296b8c6" providerId="ADAL" clId="{BC9EC8AF-6F3B-574B-85AF-FDF863A288C8}" dt="2022-09-27T03:59:47.132" v="2093" actId="1076"/>
          <ac:picMkLst>
            <pc:docMk/>
            <pc:sldMk cId="413117083" sldId="261"/>
            <ac:picMk id="5" creationId="{130896ED-C636-CECF-0278-9978F89C75ED}"/>
          </ac:picMkLst>
        </pc:picChg>
      </pc:sldChg>
      <pc:sldChg chg="modSp mod ord addCm">
        <pc:chgData name="Gotcherian, Alina" userId="67da1c87-25ea-4435-bb2d-1313a296b8c6" providerId="ADAL" clId="{BC9EC8AF-6F3B-574B-85AF-FDF863A288C8}" dt="2022-09-27T04:00:51.597" v="2100" actId="20577"/>
        <pc:sldMkLst>
          <pc:docMk/>
          <pc:sldMk cId="1351992511" sldId="262"/>
        </pc:sldMkLst>
        <pc:spChg chg="mod">
          <ac:chgData name="Gotcherian, Alina" userId="67da1c87-25ea-4435-bb2d-1313a296b8c6" providerId="ADAL" clId="{BC9EC8AF-6F3B-574B-85AF-FDF863A288C8}" dt="2022-09-27T04:00:51.597" v="2100" actId="20577"/>
          <ac:spMkLst>
            <pc:docMk/>
            <pc:sldMk cId="1351992511" sldId="262"/>
            <ac:spMk id="2" creationId="{925EF070-4237-16D8-AD15-180EFFEFA328}"/>
          </ac:spMkLst>
        </pc:spChg>
      </pc:sldChg>
      <pc:sldChg chg="modSp mod addCm">
        <pc:chgData name="Gotcherian, Alina" userId="67da1c87-25ea-4435-bb2d-1313a296b8c6" providerId="ADAL" clId="{BC9EC8AF-6F3B-574B-85AF-FDF863A288C8}" dt="2022-09-27T04:03:24.884" v="2152" actId="20577"/>
        <pc:sldMkLst>
          <pc:docMk/>
          <pc:sldMk cId="2405057815" sldId="263"/>
        </pc:sldMkLst>
        <pc:spChg chg="mod">
          <ac:chgData name="Gotcherian, Alina" userId="67da1c87-25ea-4435-bb2d-1313a296b8c6" providerId="ADAL" clId="{BC9EC8AF-6F3B-574B-85AF-FDF863A288C8}" dt="2022-09-27T04:03:24.884" v="2152" actId="20577"/>
          <ac:spMkLst>
            <pc:docMk/>
            <pc:sldMk cId="2405057815" sldId="263"/>
            <ac:spMk id="2" creationId="{925EF070-4237-16D8-AD15-180EFFEFA328}"/>
          </ac:spMkLst>
        </pc:spChg>
      </pc:sldChg>
      <pc:sldChg chg="modSp mod">
        <pc:chgData name="Gotcherian, Alina" userId="67da1c87-25ea-4435-bb2d-1313a296b8c6" providerId="ADAL" clId="{BC9EC8AF-6F3B-574B-85AF-FDF863A288C8}" dt="2022-09-27T04:03:07.845" v="2149" actId="255"/>
        <pc:sldMkLst>
          <pc:docMk/>
          <pc:sldMk cId="1585094303" sldId="264"/>
        </pc:sldMkLst>
        <pc:spChg chg="mod">
          <ac:chgData name="Gotcherian, Alina" userId="67da1c87-25ea-4435-bb2d-1313a296b8c6" providerId="ADAL" clId="{BC9EC8AF-6F3B-574B-85AF-FDF863A288C8}" dt="2022-09-27T04:02:21.612" v="2115" actId="20577"/>
          <ac:spMkLst>
            <pc:docMk/>
            <pc:sldMk cId="1585094303" sldId="264"/>
            <ac:spMk id="2" creationId="{925EF070-4237-16D8-AD15-180EFFEFA328}"/>
          </ac:spMkLst>
        </pc:spChg>
        <pc:spChg chg="mod">
          <ac:chgData name="Gotcherian, Alina" userId="67da1c87-25ea-4435-bb2d-1313a296b8c6" providerId="ADAL" clId="{BC9EC8AF-6F3B-574B-85AF-FDF863A288C8}" dt="2022-09-27T04:02:51.655" v="2146" actId="1076"/>
          <ac:spMkLst>
            <pc:docMk/>
            <pc:sldMk cId="1585094303" sldId="264"/>
            <ac:spMk id="3" creationId="{CC0A959F-2941-3E8A-BBE5-9324F6C18875}"/>
          </ac:spMkLst>
        </pc:spChg>
        <pc:spChg chg="mod">
          <ac:chgData name="Gotcherian, Alina" userId="67da1c87-25ea-4435-bb2d-1313a296b8c6" providerId="ADAL" clId="{BC9EC8AF-6F3B-574B-85AF-FDF863A288C8}" dt="2022-09-27T04:03:07.845" v="2149" actId="255"/>
          <ac:spMkLst>
            <pc:docMk/>
            <pc:sldMk cId="1585094303" sldId="264"/>
            <ac:spMk id="9" creationId="{826D33D7-064C-14AF-F4BB-910DF1EF3FF2}"/>
          </ac:spMkLst>
        </pc:spChg>
        <pc:picChg chg="mod">
          <ac:chgData name="Gotcherian, Alina" userId="67da1c87-25ea-4435-bb2d-1313a296b8c6" providerId="ADAL" clId="{BC9EC8AF-6F3B-574B-85AF-FDF863A288C8}" dt="2022-09-27T04:02:27.272" v="2129" actId="1036"/>
          <ac:picMkLst>
            <pc:docMk/>
            <pc:sldMk cId="1585094303" sldId="264"/>
            <ac:picMk id="4" creationId="{2F5C4BFB-61A8-86D6-5C5D-11A99AFA52CD}"/>
          </ac:picMkLst>
        </pc:picChg>
        <pc:picChg chg="mod">
          <ac:chgData name="Gotcherian, Alina" userId="67da1c87-25ea-4435-bb2d-1313a296b8c6" providerId="ADAL" clId="{BC9EC8AF-6F3B-574B-85AF-FDF863A288C8}" dt="2022-09-27T04:02:27.272" v="2129" actId="1036"/>
          <ac:picMkLst>
            <pc:docMk/>
            <pc:sldMk cId="1585094303" sldId="264"/>
            <ac:picMk id="8" creationId="{E697FB54-47A1-7530-9BD6-1DCE9D1F5197}"/>
          </ac:picMkLst>
        </pc:picChg>
      </pc:sldChg>
      <pc:sldChg chg="modSp mod addCm">
        <pc:chgData name="Gotcherian, Alina" userId="67da1c87-25ea-4435-bb2d-1313a296b8c6" providerId="ADAL" clId="{BC9EC8AF-6F3B-574B-85AF-FDF863A288C8}" dt="2022-09-27T04:04:00.931" v="2164" actId="20577"/>
        <pc:sldMkLst>
          <pc:docMk/>
          <pc:sldMk cId="2089054927" sldId="265"/>
        </pc:sldMkLst>
        <pc:spChg chg="mod">
          <ac:chgData name="Gotcherian, Alina" userId="67da1c87-25ea-4435-bb2d-1313a296b8c6" providerId="ADAL" clId="{BC9EC8AF-6F3B-574B-85AF-FDF863A288C8}" dt="2022-09-27T04:04:00.931" v="2164" actId="20577"/>
          <ac:spMkLst>
            <pc:docMk/>
            <pc:sldMk cId="2089054927" sldId="265"/>
            <ac:spMk id="2" creationId="{925EF070-4237-16D8-AD15-180EFFEFA328}"/>
          </ac:spMkLst>
        </pc:spChg>
      </pc:sldChg>
      <pc:sldChg chg="del">
        <pc:chgData name="Gotcherian, Alina" userId="67da1c87-25ea-4435-bb2d-1313a296b8c6" providerId="ADAL" clId="{BC9EC8AF-6F3B-574B-85AF-FDF863A288C8}" dt="2022-09-27T02:22:18.030" v="41" actId="2696"/>
        <pc:sldMkLst>
          <pc:docMk/>
          <pc:sldMk cId="2896393258" sldId="266"/>
        </pc:sldMkLst>
      </pc:sldChg>
      <pc:sldChg chg="modSp del mod addCm modNotesTx">
        <pc:chgData name="Gotcherian, Alina" userId="67da1c87-25ea-4435-bb2d-1313a296b8c6" providerId="ADAL" clId="{BC9EC8AF-6F3B-574B-85AF-FDF863A288C8}" dt="2022-09-27T02:25:44.562" v="43" actId="2696"/>
        <pc:sldMkLst>
          <pc:docMk/>
          <pc:sldMk cId="2280399574" sldId="267"/>
        </pc:sldMkLst>
        <pc:spChg chg="mod">
          <ac:chgData name="Gotcherian, Alina" userId="67da1c87-25ea-4435-bb2d-1313a296b8c6" providerId="ADAL" clId="{BC9EC8AF-6F3B-574B-85AF-FDF863A288C8}" dt="2022-09-27T01:40:17.526" v="17" actId="20577"/>
          <ac:spMkLst>
            <pc:docMk/>
            <pc:sldMk cId="2280399574" sldId="267"/>
            <ac:spMk id="2" creationId="{925EF070-4237-16D8-AD15-180EFFEFA328}"/>
          </ac:spMkLst>
        </pc:spChg>
      </pc:sldChg>
      <pc:sldChg chg="addSp delSp modSp mod setBg addCm modNotesTx">
        <pc:chgData name="Gotcherian, Alina" userId="67da1c87-25ea-4435-bb2d-1313a296b8c6" providerId="ADAL" clId="{BC9EC8AF-6F3B-574B-85AF-FDF863A288C8}" dt="2022-09-27T05:49:57.645" v="6611" actId="20577"/>
        <pc:sldMkLst>
          <pc:docMk/>
          <pc:sldMk cId="4097441250" sldId="268"/>
        </pc:sldMkLst>
        <pc:spChg chg="mod">
          <ac:chgData name="Gotcherian, Alina" userId="67da1c87-25ea-4435-bb2d-1313a296b8c6" providerId="ADAL" clId="{BC9EC8AF-6F3B-574B-85AF-FDF863A288C8}" dt="2022-09-27T05:12:48.201" v="4235" actId="26606"/>
          <ac:spMkLst>
            <pc:docMk/>
            <pc:sldMk cId="4097441250" sldId="268"/>
            <ac:spMk id="2" creationId="{925EF070-4237-16D8-AD15-180EFFEFA328}"/>
          </ac:spMkLst>
        </pc:spChg>
        <pc:spChg chg="mod">
          <ac:chgData name="Gotcherian, Alina" userId="67da1c87-25ea-4435-bb2d-1313a296b8c6" providerId="ADAL" clId="{BC9EC8AF-6F3B-574B-85AF-FDF863A288C8}" dt="2022-09-27T05:12:48.201" v="4235" actId="26606"/>
          <ac:spMkLst>
            <pc:docMk/>
            <pc:sldMk cId="4097441250" sldId="268"/>
            <ac:spMk id="3" creationId="{CC0A959F-2941-3E8A-BBE5-9324F6C18875}"/>
          </ac:spMkLst>
        </pc:spChg>
        <pc:spChg chg="add del">
          <ac:chgData name="Gotcherian, Alina" userId="67da1c87-25ea-4435-bb2d-1313a296b8c6" providerId="ADAL" clId="{BC9EC8AF-6F3B-574B-85AF-FDF863A288C8}" dt="2022-09-27T05:12:48.201" v="4235" actId="26606"/>
          <ac:spMkLst>
            <pc:docMk/>
            <pc:sldMk cId="4097441250" sldId="268"/>
            <ac:spMk id="10" creationId="{1DCD4319-21CA-4165-A08D-D1E05DC378D3}"/>
          </ac:spMkLst>
        </pc:spChg>
        <pc:spChg chg="add del">
          <ac:chgData name="Gotcherian, Alina" userId="67da1c87-25ea-4435-bb2d-1313a296b8c6" providerId="ADAL" clId="{BC9EC8AF-6F3B-574B-85AF-FDF863A288C8}" dt="2022-09-27T05:12:48.201" v="4235" actId="26606"/>
          <ac:spMkLst>
            <pc:docMk/>
            <pc:sldMk cId="4097441250" sldId="268"/>
            <ac:spMk id="12" creationId="{3CD1EA40-7116-4FCB-9369-70F29FAA91EC}"/>
          </ac:spMkLst>
        </pc:spChg>
        <pc:spChg chg="add del">
          <ac:chgData name="Gotcherian, Alina" userId="67da1c87-25ea-4435-bb2d-1313a296b8c6" providerId="ADAL" clId="{BC9EC8AF-6F3B-574B-85AF-FDF863A288C8}" dt="2022-09-27T05:12:48.201" v="4235" actId="26606"/>
          <ac:spMkLst>
            <pc:docMk/>
            <pc:sldMk cId="4097441250" sldId="268"/>
            <ac:spMk id="14" creationId="{BF647E38-F93D-4661-8D77-CE13EEB65B5A}"/>
          </ac:spMkLst>
        </pc:spChg>
        <pc:spChg chg="add del">
          <ac:chgData name="Gotcherian, Alina" userId="67da1c87-25ea-4435-bb2d-1313a296b8c6" providerId="ADAL" clId="{BC9EC8AF-6F3B-574B-85AF-FDF863A288C8}" dt="2022-09-27T05:12:48.201" v="4235" actId="26606"/>
          <ac:spMkLst>
            <pc:docMk/>
            <pc:sldMk cId="4097441250" sldId="268"/>
            <ac:spMk id="38" creationId="{D6C80E47-971C-437F-B030-191115B01D68}"/>
          </ac:spMkLst>
        </pc:spChg>
        <pc:grpChg chg="add del">
          <ac:chgData name="Gotcherian, Alina" userId="67da1c87-25ea-4435-bb2d-1313a296b8c6" providerId="ADAL" clId="{BC9EC8AF-6F3B-574B-85AF-FDF863A288C8}" dt="2022-09-27T05:12:48.201" v="4235" actId="26606"/>
          <ac:grpSpMkLst>
            <pc:docMk/>
            <pc:sldMk cId="4097441250" sldId="268"/>
            <ac:grpSpMk id="16" creationId="{71669B06-C46A-44F5-8C95-4AA9C87956A9}"/>
          </ac:grpSpMkLst>
        </pc:grpChg>
        <pc:picChg chg="add mod">
          <ac:chgData name="Gotcherian, Alina" userId="67da1c87-25ea-4435-bb2d-1313a296b8c6" providerId="ADAL" clId="{BC9EC8AF-6F3B-574B-85AF-FDF863A288C8}" dt="2022-09-27T05:12:48.201" v="4235" actId="26606"/>
          <ac:picMkLst>
            <pc:docMk/>
            <pc:sldMk cId="4097441250" sldId="268"/>
            <ac:picMk id="4" creationId="{D16B591C-2160-CA8F-35CC-4FF8EC7D87D8}"/>
          </ac:picMkLst>
        </pc:picChg>
        <pc:picChg chg="add mod ord">
          <ac:chgData name="Gotcherian, Alina" userId="67da1c87-25ea-4435-bb2d-1313a296b8c6" providerId="ADAL" clId="{BC9EC8AF-6F3B-574B-85AF-FDF863A288C8}" dt="2022-09-27T05:12:48.201" v="4235" actId="26606"/>
          <ac:picMkLst>
            <pc:docMk/>
            <pc:sldMk cId="4097441250" sldId="268"/>
            <ac:picMk id="5" creationId="{5DEEBF38-6E9E-7A1A-CB9B-157CEF0A2E55}"/>
          </ac:picMkLst>
        </pc:picChg>
      </pc:sldChg>
      <pc:sldChg chg="addCm">
        <pc:chgData name="Gotcherian, Alina" userId="67da1c87-25ea-4435-bb2d-1313a296b8c6" providerId="ADAL" clId="{BC9EC8AF-6F3B-574B-85AF-FDF863A288C8}" dt="2022-09-27T02:26:17.590" v="46"/>
        <pc:sldMkLst>
          <pc:docMk/>
          <pc:sldMk cId="2652409600" sldId="270"/>
        </pc:sldMkLst>
      </pc:sldChg>
      <pc:sldChg chg="del">
        <pc:chgData name="Gotcherian, Alina" userId="67da1c87-25ea-4435-bb2d-1313a296b8c6" providerId="ADAL" clId="{BC9EC8AF-6F3B-574B-85AF-FDF863A288C8}" dt="2022-09-27T02:26:07.599" v="45" actId="2696"/>
        <pc:sldMkLst>
          <pc:docMk/>
          <pc:sldMk cId="3617155515" sldId="271"/>
        </pc:sldMkLst>
      </pc:sldChg>
      <pc:sldChg chg="addSp delSp modSp mod modNotesTx">
        <pc:chgData name="Gotcherian, Alina" userId="67da1c87-25ea-4435-bb2d-1313a296b8c6" providerId="ADAL" clId="{BC9EC8AF-6F3B-574B-85AF-FDF863A288C8}" dt="2022-09-27T14:01:01.999" v="6928" actId="20577"/>
        <pc:sldMkLst>
          <pc:docMk/>
          <pc:sldMk cId="1438400270" sldId="272"/>
        </pc:sldMkLst>
        <pc:spChg chg="del mod">
          <ac:chgData name="Gotcherian, Alina" userId="67da1c87-25ea-4435-bb2d-1313a296b8c6" providerId="ADAL" clId="{BC9EC8AF-6F3B-574B-85AF-FDF863A288C8}" dt="2022-09-27T04:56:47.580" v="3734"/>
          <ac:spMkLst>
            <pc:docMk/>
            <pc:sldMk cId="1438400270" sldId="272"/>
            <ac:spMk id="3" creationId="{CC0A959F-2941-3E8A-BBE5-9324F6C18875}"/>
          </ac:spMkLst>
        </pc:spChg>
        <pc:spChg chg="add del mod">
          <ac:chgData name="Gotcherian, Alina" userId="67da1c87-25ea-4435-bb2d-1313a296b8c6" providerId="ADAL" clId="{BC9EC8AF-6F3B-574B-85AF-FDF863A288C8}" dt="2022-09-27T04:46:33.410" v="3733" actId="478"/>
          <ac:spMkLst>
            <pc:docMk/>
            <pc:sldMk cId="1438400270" sldId="272"/>
            <ac:spMk id="4" creationId="{21FAD626-12EB-D5EE-2C91-02FCB73E6AE3}"/>
          </ac:spMkLst>
        </pc:spChg>
        <pc:spChg chg="add mod">
          <ac:chgData name="Gotcherian, Alina" userId="67da1c87-25ea-4435-bb2d-1313a296b8c6" providerId="ADAL" clId="{BC9EC8AF-6F3B-574B-85AF-FDF863A288C8}" dt="2022-09-27T05:56:16.199" v="6755" actId="20577"/>
          <ac:spMkLst>
            <pc:docMk/>
            <pc:sldMk cId="1438400270" sldId="272"/>
            <ac:spMk id="6" creationId="{5E897737-FCB4-9445-C035-DA545948F85B}"/>
          </ac:spMkLst>
        </pc:spChg>
        <pc:picChg chg="add mod">
          <ac:chgData name="Gotcherian, Alina" userId="67da1c87-25ea-4435-bb2d-1313a296b8c6" providerId="ADAL" clId="{BC9EC8AF-6F3B-574B-85AF-FDF863A288C8}" dt="2022-09-27T04:56:52.260" v="3735" actId="1076"/>
          <ac:picMkLst>
            <pc:docMk/>
            <pc:sldMk cId="1438400270" sldId="272"/>
            <ac:picMk id="5" creationId="{A9C0B5A3-6E03-0CCB-81AF-C8FACF35AC6F}"/>
          </ac:picMkLst>
        </pc:picChg>
      </pc:sldChg>
      <pc:sldChg chg="addSp delSp modSp mod addCm modNotesTx">
        <pc:chgData name="Gotcherian, Alina" userId="67da1c87-25ea-4435-bb2d-1313a296b8c6" providerId="ADAL" clId="{BC9EC8AF-6F3B-574B-85AF-FDF863A288C8}" dt="2022-09-27T05:14:40.812" v="4397" actId="20577"/>
        <pc:sldMkLst>
          <pc:docMk/>
          <pc:sldMk cId="684647530" sldId="273"/>
        </pc:sldMkLst>
        <pc:spChg chg="del mod">
          <ac:chgData name="Gotcherian, Alina" userId="67da1c87-25ea-4435-bb2d-1313a296b8c6" providerId="ADAL" clId="{BC9EC8AF-6F3B-574B-85AF-FDF863A288C8}" dt="2022-09-27T05:06:34.199" v="3882"/>
          <ac:spMkLst>
            <pc:docMk/>
            <pc:sldMk cId="684647530" sldId="273"/>
            <ac:spMk id="3" creationId="{CC0A959F-2941-3E8A-BBE5-9324F6C18875}"/>
          </ac:spMkLst>
        </pc:spChg>
        <pc:picChg chg="add mod">
          <ac:chgData name="Gotcherian, Alina" userId="67da1c87-25ea-4435-bb2d-1313a296b8c6" providerId="ADAL" clId="{BC9EC8AF-6F3B-574B-85AF-FDF863A288C8}" dt="2022-09-27T05:08:34.647" v="3895" actId="1076"/>
          <ac:picMkLst>
            <pc:docMk/>
            <pc:sldMk cId="684647530" sldId="273"/>
            <ac:picMk id="4" creationId="{63910346-ACF0-D9DB-0AA6-A0F07A748E20}"/>
          </ac:picMkLst>
        </pc:picChg>
        <pc:picChg chg="add mod">
          <ac:chgData name="Gotcherian, Alina" userId="67da1c87-25ea-4435-bb2d-1313a296b8c6" providerId="ADAL" clId="{BC9EC8AF-6F3B-574B-85AF-FDF863A288C8}" dt="2022-09-27T05:08:24.415" v="3894" actId="1076"/>
          <ac:picMkLst>
            <pc:docMk/>
            <pc:sldMk cId="684647530" sldId="273"/>
            <ac:picMk id="5" creationId="{A44D4DA6-1D97-6747-160F-D10BF92ABEF5}"/>
          </ac:picMkLst>
        </pc:picChg>
      </pc:sldChg>
      <pc:sldChg chg="addSp delSp modSp new mod setBg setClrOvrMap modNotesTx">
        <pc:chgData name="Gotcherian, Alina" userId="67da1c87-25ea-4435-bb2d-1313a296b8c6" providerId="ADAL" clId="{BC9EC8AF-6F3B-574B-85AF-FDF863A288C8}" dt="2022-09-27T05:53:18.560" v="6754" actId="20577"/>
        <pc:sldMkLst>
          <pc:docMk/>
          <pc:sldMk cId="1439466743" sldId="274"/>
        </pc:sldMkLst>
        <pc:spChg chg="mod">
          <ac:chgData name="Gotcherian, Alina" userId="67da1c87-25ea-4435-bb2d-1313a296b8c6" providerId="ADAL" clId="{BC9EC8AF-6F3B-574B-85AF-FDF863A288C8}" dt="2022-09-27T05:43:05.575" v="6174" actId="26606"/>
          <ac:spMkLst>
            <pc:docMk/>
            <pc:sldMk cId="1439466743" sldId="274"/>
            <ac:spMk id="2" creationId="{776BB024-6534-FE0A-7D65-2620D3B4BD32}"/>
          </ac:spMkLst>
        </pc:spChg>
        <pc:spChg chg="del mod">
          <ac:chgData name="Gotcherian, Alina" userId="67da1c87-25ea-4435-bb2d-1313a296b8c6" providerId="ADAL" clId="{BC9EC8AF-6F3B-574B-85AF-FDF863A288C8}" dt="2022-09-27T03:55:21.839" v="2071"/>
          <ac:spMkLst>
            <pc:docMk/>
            <pc:sldMk cId="1439466743" sldId="274"/>
            <ac:spMk id="3" creationId="{64A9CDDF-A9FE-1496-D3D5-874CE98DA8C0}"/>
          </ac:spMkLst>
        </pc:spChg>
        <pc:spChg chg="add del">
          <ac:chgData name="Gotcherian, Alina" userId="67da1c87-25ea-4435-bb2d-1313a296b8c6" providerId="ADAL" clId="{BC9EC8AF-6F3B-574B-85AF-FDF863A288C8}" dt="2022-09-27T05:43:05.575" v="6174" actId="26606"/>
          <ac:spMkLst>
            <pc:docMk/>
            <pc:sldMk cId="1439466743" sldId="274"/>
            <ac:spMk id="9" creationId="{45430035-ADB2-2CE1-7BB4-1BEFA535B098}"/>
          </ac:spMkLst>
        </pc:spChg>
        <pc:spChg chg="add del">
          <ac:chgData name="Gotcherian, Alina" userId="67da1c87-25ea-4435-bb2d-1313a296b8c6" providerId="ADAL" clId="{BC9EC8AF-6F3B-574B-85AF-FDF863A288C8}" dt="2022-09-27T03:56:52.007" v="2081" actId="26606"/>
          <ac:spMkLst>
            <pc:docMk/>
            <pc:sldMk cId="1439466743" sldId="274"/>
            <ac:spMk id="10" creationId="{022BDE4A-8A20-4A69-9C5A-581C82036A4D}"/>
          </ac:spMkLst>
        </pc:spChg>
        <pc:spChg chg="add del">
          <ac:chgData name="Gotcherian, Alina" userId="67da1c87-25ea-4435-bb2d-1313a296b8c6" providerId="ADAL" clId="{BC9EC8AF-6F3B-574B-85AF-FDF863A288C8}" dt="2022-09-27T05:43:05.575" v="6174" actId="26606"/>
          <ac:spMkLst>
            <pc:docMk/>
            <pc:sldMk cId="1439466743" sldId="274"/>
            <ac:spMk id="12" creationId="{EB181E26-89C4-4A14-92DE-0F4C4B0E9484}"/>
          </ac:spMkLst>
        </pc:spChg>
        <pc:spChg chg="add del">
          <ac:chgData name="Gotcherian, Alina" userId="67da1c87-25ea-4435-bb2d-1313a296b8c6" providerId="ADAL" clId="{BC9EC8AF-6F3B-574B-85AF-FDF863A288C8}" dt="2022-09-27T05:43:05.575" v="6174" actId="26606"/>
          <ac:spMkLst>
            <pc:docMk/>
            <pc:sldMk cId="1439466743" sldId="274"/>
            <ac:spMk id="14" creationId="{342402E1-B9D8-424B-837F-6E4AA2E0FF2B}"/>
          </ac:spMkLst>
        </pc:spChg>
        <pc:picChg chg="add mod ord modCrop">
          <ac:chgData name="Gotcherian, Alina" userId="67da1c87-25ea-4435-bb2d-1313a296b8c6" providerId="ADAL" clId="{BC9EC8AF-6F3B-574B-85AF-FDF863A288C8}" dt="2022-09-27T05:43:05.575" v="6174" actId="26606"/>
          <ac:picMkLst>
            <pc:docMk/>
            <pc:sldMk cId="1439466743" sldId="274"/>
            <ac:picMk id="4" creationId="{919F7BC3-3023-8E62-F5A8-85A24B9A1D01}"/>
          </ac:picMkLst>
        </pc:picChg>
        <pc:picChg chg="add del mod">
          <ac:chgData name="Gotcherian, Alina" userId="67da1c87-25ea-4435-bb2d-1313a296b8c6" providerId="ADAL" clId="{BC9EC8AF-6F3B-574B-85AF-FDF863A288C8}" dt="2022-09-27T05:43:05.575" v="6174" actId="26606"/>
          <ac:picMkLst>
            <pc:docMk/>
            <pc:sldMk cId="1439466743" sldId="274"/>
            <ac:picMk id="5" creationId="{E3B67233-9FD8-9A85-29DD-4F098284119F}"/>
          </ac:picMkLst>
        </pc:picChg>
      </pc:sldChg>
      <pc:sldChg chg="addSp delSp modSp new del mod">
        <pc:chgData name="Gotcherian, Alina" userId="67da1c87-25ea-4435-bb2d-1313a296b8c6" providerId="ADAL" clId="{BC9EC8AF-6F3B-574B-85AF-FDF863A288C8}" dt="2022-09-27T03:55:01.925" v="2049" actId="680"/>
        <pc:sldMkLst>
          <pc:docMk/>
          <pc:sldMk cId="3683491500" sldId="274"/>
        </pc:sldMkLst>
        <pc:spChg chg="mod">
          <ac:chgData name="Gotcherian, Alina" userId="67da1c87-25ea-4435-bb2d-1313a296b8c6" providerId="ADAL" clId="{BC9EC8AF-6F3B-574B-85AF-FDF863A288C8}" dt="2022-09-27T03:55:01.226" v="2048" actId="20577"/>
          <ac:spMkLst>
            <pc:docMk/>
            <pc:sldMk cId="3683491500" sldId="274"/>
            <ac:spMk id="2" creationId="{0392E972-B8EC-B2F5-2F2D-1045C72C6AA6}"/>
          </ac:spMkLst>
        </pc:spChg>
        <pc:spChg chg="add del mod">
          <ac:chgData name="Gotcherian, Alina" userId="67da1c87-25ea-4435-bb2d-1313a296b8c6" providerId="ADAL" clId="{BC9EC8AF-6F3B-574B-85AF-FDF863A288C8}" dt="2022-09-27T03:54:58.750" v="2045" actId="5793"/>
          <ac:spMkLst>
            <pc:docMk/>
            <pc:sldMk cId="3683491500" sldId="274"/>
            <ac:spMk id="3" creationId="{E1459F17-5C9F-7C2E-6A3E-29C99111A079}"/>
          </ac:spMkLst>
        </pc:spChg>
        <pc:picChg chg="add mod">
          <ac:chgData name="Gotcherian, Alina" userId="67da1c87-25ea-4435-bb2d-1313a296b8c6" providerId="ADAL" clId="{BC9EC8AF-6F3B-574B-85AF-FDF863A288C8}" dt="2022-09-27T03:54:58.168" v="2044"/>
          <ac:picMkLst>
            <pc:docMk/>
            <pc:sldMk cId="3683491500" sldId="274"/>
            <ac:picMk id="4" creationId="{3D07D888-E91D-7AEA-3D5E-540B70FD8696}"/>
          </ac:picMkLst>
        </pc:picChg>
        <pc:picChg chg="add mod">
          <ac:chgData name="Gotcherian, Alina" userId="67da1c87-25ea-4435-bb2d-1313a296b8c6" providerId="ADAL" clId="{BC9EC8AF-6F3B-574B-85AF-FDF863A288C8}" dt="2022-09-27T03:54:55.701" v="2041"/>
          <ac:picMkLst>
            <pc:docMk/>
            <pc:sldMk cId="3683491500" sldId="274"/>
            <ac:picMk id="5" creationId="{B88818DC-4CD2-9A39-F450-C7F191472E42}"/>
          </ac:picMkLst>
        </pc:picChg>
      </pc:sldChg>
      <pc:sldChg chg="addSp modSp new mod modNotesTx">
        <pc:chgData name="Gotcherian, Alina" userId="67da1c87-25ea-4435-bb2d-1313a296b8c6" providerId="ADAL" clId="{BC9EC8AF-6F3B-574B-85AF-FDF863A288C8}" dt="2022-09-27T13:34:37.732" v="6891" actId="20577"/>
        <pc:sldMkLst>
          <pc:docMk/>
          <pc:sldMk cId="2647264449" sldId="275"/>
        </pc:sldMkLst>
        <pc:spChg chg="mod">
          <ac:chgData name="Gotcherian, Alina" userId="67da1c87-25ea-4435-bb2d-1313a296b8c6" providerId="ADAL" clId="{BC9EC8AF-6F3B-574B-85AF-FDF863A288C8}" dt="2022-09-27T04:16:42.650" v="2396"/>
          <ac:spMkLst>
            <pc:docMk/>
            <pc:sldMk cId="2647264449" sldId="275"/>
            <ac:spMk id="2" creationId="{88CBEFD5-60E9-14A6-94DD-A35A5036DC0A}"/>
          </ac:spMkLst>
        </pc:spChg>
        <pc:spChg chg="mod">
          <ac:chgData name="Gotcherian, Alina" userId="67da1c87-25ea-4435-bb2d-1313a296b8c6" providerId="ADAL" clId="{BC9EC8AF-6F3B-574B-85AF-FDF863A288C8}" dt="2022-09-27T04:40:32.162" v="3646" actId="20577"/>
          <ac:spMkLst>
            <pc:docMk/>
            <pc:sldMk cId="2647264449" sldId="275"/>
            <ac:spMk id="3" creationId="{7BEF0D3B-D960-ADF1-AEFA-2AED3F718F0A}"/>
          </ac:spMkLst>
        </pc:spChg>
        <pc:picChg chg="add mod">
          <ac:chgData name="Gotcherian, Alina" userId="67da1c87-25ea-4435-bb2d-1313a296b8c6" providerId="ADAL" clId="{BC9EC8AF-6F3B-574B-85AF-FDF863A288C8}" dt="2022-09-27T04:29:16.129" v="3098" actId="1076"/>
          <ac:picMkLst>
            <pc:docMk/>
            <pc:sldMk cId="2647264449" sldId="275"/>
            <ac:picMk id="4" creationId="{5A2D431B-26C9-F2CF-D7BB-7652E72D23AC}"/>
          </ac:picMkLst>
        </pc:picChg>
        <pc:picChg chg="add mod">
          <ac:chgData name="Gotcherian, Alina" userId="67da1c87-25ea-4435-bb2d-1313a296b8c6" providerId="ADAL" clId="{BC9EC8AF-6F3B-574B-85AF-FDF863A288C8}" dt="2022-09-27T04:29:21.153" v="3100" actId="14100"/>
          <ac:picMkLst>
            <pc:docMk/>
            <pc:sldMk cId="2647264449" sldId="275"/>
            <ac:picMk id="5" creationId="{42F03A74-2AE6-7D44-4E5F-E6D5123026FD}"/>
          </ac:picMkLst>
        </pc:picChg>
      </pc:sldChg>
      <pc:sldChg chg="modSp mod">
        <pc:chgData name="Gotcherian, Alina" userId="67da1c87-25ea-4435-bb2d-1313a296b8c6" providerId="ADAL" clId="{BC9EC8AF-6F3B-574B-85AF-FDF863A288C8}" dt="2022-09-27T05:34:35.113" v="5773" actId="255"/>
        <pc:sldMkLst>
          <pc:docMk/>
          <pc:sldMk cId="564822215" sldId="276"/>
        </pc:sldMkLst>
        <pc:spChg chg="mod">
          <ac:chgData name="Gotcherian, Alina" userId="67da1c87-25ea-4435-bb2d-1313a296b8c6" providerId="ADAL" clId="{BC9EC8AF-6F3B-574B-85AF-FDF863A288C8}" dt="2022-09-27T05:34:13.136" v="5768" actId="255"/>
          <ac:spMkLst>
            <pc:docMk/>
            <pc:sldMk cId="564822215" sldId="276"/>
            <ac:spMk id="7" creationId="{631C5221-CE15-DD3E-2932-1AEA367F2A1C}"/>
          </ac:spMkLst>
        </pc:spChg>
        <pc:spChg chg="mod">
          <ac:chgData name="Gotcherian, Alina" userId="67da1c87-25ea-4435-bb2d-1313a296b8c6" providerId="ADAL" clId="{BC9EC8AF-6F3B-574B-85AF-FDF863A288C8}" dt="2022-09-27T05:34:24.649" v="5771" actId="1076"/>
          <ac:spMkLst>
            <pc:docMk/>
            <pc:sldMk cId="564822215" sldId="276"/>
            <ac:spMk id="9" creationId="{20BE14EA-C002-90B7-589C-57096F306FD1}"/>
          </ac:spMkLst>
        </pc:spChg>
        <pc:spChg chg="mod">
          <ac:chgData name="Gotcherian, Alina" userId="67da1c87-25ea-4435-bb2d-1313a296b8c6" providerId="ADAL" clId="{BC9EC8AF-6F3B-574B-85AF-FDF863A288C8}" dt="2022-09-27T05:34:28.788" v="5772" actId="255"/>
          <ac:spMkLst>
            <pc:docMk/>
            <pc:sldMk cId="564822215" sldId="276"/>
            <ac:spMk id="13" creationId="{9FCA5546-8535-6A61-CC17-B1090E56030C}"/>
          </ac:spMkLst>
        </pc:spChg>
        <pc:spChg chg="mod">
          <ac:chgData name="Gotcherian, Alina" userId="67da1c87-25ea-4435-bb2d-1313a296b8c6" providerId="ADAL" clId="{BC9EC8AF-6F3B-574B-85AF-FDF863A288C8}" dt="2022-09-27T05:34:35.113" v="5773" actId="255"/>
          <ac:spMkLst>
            <pc:docMk/>
            <pc:sldMk cId="564822215" sldId="276"/>
            <ac:spMk id="14" creationId="{E964B2E7-4EFE-7CBD-5E47-CC178B1D723F}"/>
          </ac:spMkLst>
        </pc:spChg>
      </pc:sldChg>
      <pc:sldChg chg="modSp new mod">
        <pc:chgData name="Gotcherian, Alina" userId="67da1c87-25ea-4435-bb2d-1313a296b8c6" providerId="ADAL" clId="{BC9EC8AF-6F3B-574B-85AF-FDF863A288C8}" dt="2022-09-27T05:58:38.107" v="6887" actId="20577"/>
        <pc:sldMkLst>
          <pc:docMk/>
          <pc:sldMk cId="3830913668" sldId="277"/>
        </pc:sldMkLst>
        <pc:spChg chg="mod">
          <ac:chgData name="Gotcherian, Alina" userId="67da1c87-25ea-4435-bb2d-1313a296b8c6" providerId="ADAL" clId="{BC9EC8AF-6F3B-574B-85AF-FDF863A288C8}" dt="2022-09-27T05:37:31.349" v="6132" actId="20577"/>
          <ac:spMkLst>
            <pc:docMk/>
            <pc:sldMk cId="3830913668" sldId="277"/>
            <ac:spMk id="2" creationId="{A2DE4F4D-2C9F-5029-7197-4D3317F64FE6}"/>
          </ac:spMkLst>
        </pc:spChg>
        <pc:spChg chg="mod">
          <ac:chgData name="Gotcherian, Alina" userId="67da1c87-25ea-4435-bb2d-1313a296b8c6" providerId="ADAL" clId="{BC9EC8AF-6F3B-574B-85AF-FDF863A288C8}" dt="2022-09-27T05:58:38.107" v="6887" actId="20577"/>
          <ac:spMkLst>
            <pc:docMk/>
            <pc:sldMk cId="3830913668" sldId="277"/>
            <ac:spMk id="3" creationId="{34C8A405-E703-4357-32E9-2986EA31D8FF}"/>
          </ac:spMkLst>
        </pc:spChg>
      </pc:sldChg>
      <pc:sldMasterChg chg="modSp mod">
        <pc:chgData name="Gotcherian, Alina" userId="67da1c87-25ea-4435-bb2d-1313a296b8c6" providerId="ADAL" clId="{BC9EC8AF-6F3B-574B-85AF-FDF863A288C8}" dt="2022-09-27T03:18:30.114" v="281" actId="16037"/>
        <pc:sldMasterMkLst>
          <pc:docMk/>
          <pc:sldMasterMk cId="3005267248" sldId="2147483684"/>
        </pc:sldMasterMkLst>
        <pc:spChg chg="mod">
          <ac:chgData name="Gotcherian, Alina" userId="67da1c87-25ea-4435-bb2d-1313a296b8c6" providerId="ADAL" clId="{BC9EC8AF-6F3B-574B-85AF-FDF863A288C8}" dt="2022-09-27T03:18:12.594" v="278" actId="947"/>
          <ac:spMkLst>
            <pc:docMk/>
            <pc:sldMasterMk cId="3005267248" sldId="2147483684"/>
            <ac:spMk id="2" creationId="{00000000-0000-0000-0000-000000000000}"/>
          </ac:spMkLst>
        </pc:spChg>
        <pc:spChg chg="mod">
          <ac:chgData name="Gotcherian, Alina" userId="67da1c87-25ea-4435-bb2d-1313a296b8c6" providerId="ADAL" clId="{BC9EC8AF-6F3B-574B-85AF-FDF863A288C8}" dt="2022-09-27T03:18:30.114" v="281" actId="16037"/>
          <ac:spMkLst>
            <pc:docMk/>
            <pc:sldMasterMk cId="3005267248" sldId="2147483684"/>
            <ac:spMk id="3" creationId="{00000000-0000-0000-0000-000000000000}"/>
          </ac:spMkLst>
        </pc:spChg>
      </pc:sldMasterChg>
    </pc:docChg>
  </pc:docChgLst>
  <pc:docChgLst>
    <pc:chgData name="Nehme, Ali" userId="S::2195836@johnabbottcollege.net::829448a4-7adb-4c35-a26b-a5c7c6608aea" providerId="AD" clId="Web-{17F2878E-C97D-4417-A822-B68778638B38}"/>
    <pc:docChg chg="modSld sldOrd">
      <pc:chgData name="Nehme, Ali" userId="S::2195836@johnabbottcollege.net::829448a4-7adb-4c35-a26b-a5c7c6608aea" providerId="AD" clId="Web-{17F2878E-C97D-4417-A822-B68778638B38}" dt="2022-09-27T13:27:33.862" v="53" actId="20577"/>
      <pc:docMkLst>
        <pc:docMk/>
      </pc:docMkLst>
      <pc:sldChg chg="modSp">
        <pc:chgData name="Nehme, Ali" userId="S::2195836@johnabbottcollege.net::829448a4-7adb-4c35-a26b-a5c7c6608aea" providerId="AD" clId="Web-{17F2878E-C97D-4417-A822-B68778638B38}" dt="2022-09-27T13:19:15.763" v="50" actId="14100"/>
        <pc:sldMkLst>
          <pc:docMk/>
          <pc:sldMk cId="1939006646" sldId="259"/>
        </pc:sldMkLst>
        <pc:spChg chg="mod">
          <ac:chgData name="Nehme, Ali" userId="S::2195836@johnabbottcollege.net::829448a4-7adb-4c35-a26b-a5c7c6608aea" providerId="AD" clId="Web-{17F2878E-C97D-4417-A822-B68778638B38}" dt="2022-09-27T13:17:37.715" v="23" actId="1076"/>
          <ac:spMkLst>
            <pc:docMk/>
            <pc:sldMk cId="1939006646" sldId="259"/>
            <ac:spMk id="2" creationId="{925EF070-4237-16D8-AD15-180EFFEFA328}"/>
          </ac:spMkLst>
        </pc:spChg>
        <pc:spChg chg="mod">
          <ac:chgData name="Nehme, Ali" userId="S::2195836@johnabbottcollege.net::829448a4-7adb-4c35-a26b-a5c7c6608aea" providerId="AD" clId="Web-{17F2878E-C97D-4417-A822-B68778638B38}" dt="2022-09-27T13:19:15.763" v="50" actId="14100"/>
          <ac:spMkLst>
            <pc:docMk/>
            <pc:sldMk cId="1939006646" sldId="259"/>
            <ac:spMk id="6" creationId="{FFA502DB-B49D-9CA2-281A-B12CED859E7D}"/>
          </ac:spMkLst>
        </pc:spChg>
        <pc:picChg chg="mod">
          <ac:chgData name="Nehme, Ali" userId="S::2195836@johnabbottcollege.net::829448a4-7adb-4c35-a26b-a5c7c6608aea" providerId="AD" clId="Web-{17F2878E-C97D-4417-A822-B68778638B38}" dt="2022-09-27T13:19:08.701" v="48" actId="14100"/>
          <ac:picMkLst>
            <pc:docMk/>
            <pc:sldMk cId="1939006646" sldId="259"/>
            <ac:picMk id="7" creationId="{329335A0-2DAA-9E12-F0AC-695E2AB0154E}"/>
          </ac:picMkLst>
        </pc:picChg>
      </pc:sldChg>
      <pc:sldChg chg="addSp delSp modSp">
        <pc:chgData name="Nehme, Ali" userId="S::2195836@johnabbottcollege.net::829448a4-7adb-4c35-a26b-a5c7c6608aea" providerId="AD" clId="Web-{17F2878E-C97D-4417-A822-B68778638B38}" dt="2022-09-27T13:18:42.966" v="47" actId="20577"/>
        <pc:sldMkLst>
          <pc:docMk/>
          <pc:sldMk cId="1351992511" sldId="262"/>
        </pc:sldMkLst>
        <pc:spChg chg="del">
          <ac:chgData name="Nehme, Ali" userId="S::2195836@johnabbottcollege.net::829448a4-7adb-4c35-a26b-a5c7c6608aea" providerId="AD" clId="Web-{17F2878E-C97D-4417-A822-B68778638B38}" dt="2022-09-27T13:18:31.169" v="44"/>
          <ac:spMkLst>
            <pc:docMk/>
            <pc:sldMk cId="1351992511" sldId="262"/>
            <ac:spMk id="2" creationId="{925EF070-4237-16D8-AD15-180EFFEFA328}"/>
          </ac:spMkLst>
        </pc:spChg>
        <pc:spChg chg="add mod">
          <ac:chgData name="Nehme, Ali" userId="S::2195836@johnabbottcollege.net::829448a4-7adb-4c35-a26b-a5c7c6608aea" providerId="AD" clId="Web-{17F2878E-C97D-4417-A822-B68778638B38}" dt="2022-09-27T13:18:42.966" v="47" actId="20577"/>
          <ac:spMkLst>
            <pc:docMk/>
            <pc:sldMk cId="1351992511" sldId="262"/>
            <ac:spMk id="4" creationId="{DE5F4B07-D1FC-7792-4F78-C2BC19FD42A3}"/>
          </ac:spMkLst>
        </pc:spChg>
      </pc:sldChg>
      <pc:sldChg chg="modSp ord">
        <pc:chgData name="Nehme, Ali" userId="S::2195836@johnabbottcollege.net::829448a4-7adb-4c35-a26b-a5c7c6608aea" providerId="AD" clId="Web-{17F2878E-C97D-4417-A822-B68778638B38}" dt="2022-09-27T13:27:33.862" v="53" actId="20577"/>
        <pc:sldMkLst>
          <pc:docMk/>
          <pc:sldMk cId="2089054927" sldId="265"/>
        </pc:sldMkLst>
        <pc:spChg chg="mod">
          <ac:chgData name="Nehme, Ali" userId="S::2195836@johnabbottcollege.net::829448a4-7adb-4c35-a26b-a5c7c6608aea" providerId="AD" clId="Web-{17F2878E-C97D-4417-A822-B68778638B38}" dt="2022-09-27T13:27:33.862" v="53" actId="20577"/>
          <ac:spMkLst>
            <pc:docMk/>
            <pc:sldMk cId="2089054927" sldId="265"/>
            <ac:spMk id="2" creationId="{925EF070-4237-16D8-AD15-180EFFEFA328}"/>
          </ac:spMkLst>
        </pc:spChg>
      </pc:sldChg>
      <pc:sldChg chg="addSp delSp modSp">
        <pc:chgData name="Nehme, Ali" userId="S::2195836@johnabbottcollege.net::829448a4-7adb-4c35-a26b-a5c7c6608aea" providerId="AD" clId="Web-{17F2878E-C97D-4417-A822-B68778638B38}" dt="2022-09-27T13:18:18.528" v="43" actId="1076"/>
        <pc:sldMkLst>
          <pc:docMk/>
          <pc:sldMk cId="564822215" sldId="276"/>
        </pc:sldMkLst>
        <pc:spChg chg="del">
          <ac:chgData name="Nehme, Ali" userId="S::2195836@johnabbottcollege.net::829448a4-7adb-4c35-a26b-a5c7c6608aea" providerId="AD" clId="Web-{17F2878E-C97D-4417-A822-B68778638B38}" dt="2022-09-27T13:17:47.528" v="24"/>
          <ac:spMkLst>
            <pc:docMk/>
            <pc:sldMk cId="564822215" sldId="276"/>
            <ac:spMk id="2" creationId="{6804DFC4-C6A3-7F69-EDCC-D5C19CDC877A}"/>
          </ac:spMkLst>
        </pc:spChg>
        <pc:spChg chg="mod">
          <ac:chgData name="Nehme, Ali" userId="S::2195836@johnabbottcollege.net::829448a4-7adb-4c35-a26b-a5c7c6608aea" providerId="AD" clId="Web-{17F2878E-C97D-4417-A822-B68778638B38}" dt="2022-09-27T13:18:18.528" v="43" actId="1076"/>
          <ac:spMkLst>
            <pc:docMk/>
            <pc:sldMk cId="564822215" sldId="276"/>
            <ac:spMk id="14" creationId="{E964B2E7-4EFE-7CBD-5E47-CC178B1D723F}"/>
          </ac:spMkLst>
        </pc:spChg>
        <pc:spChg chg="add mod">
          <ac:chgData name="Nehme, Ali" userId="S::2195836@johnabbottcollege.net::829448a4-7adb-4c35-a26b-a5c7c6608aea" providerId="AD" clId="Web-{17F2878E-C97D-4417-A822-B68778638B38}" dt="2022-09-27T13:18:09.544" v="39" actId="14100"/>
          <ac:spMkLst>
            <pc:docMk/>
            <pc:sldMk cId="564822215" sldId="276"/>
            <ac:spMk id="16" creationId="{E5BB97EF-ECFB-D09C-2614-5D92385FCA40}"/>
          </ac:spMkLst>
        </pc:spChg>
        <pc:spChg chg="add del">
          <ac:chgData name="Nehme, Ali" userId="S::2195836@johnabbottcollege.net::829448a4-7adb-4c35-a26b-a5c7c6608aea" providerId="AD" clId="Web-{17F2878E-C97D-4417-A822-B68778638B38}" dt="2022-09-27T13:17:50.653" v="26"/>
          <ac:spMkLst>
            <pc:docMk/>
            <pc:sldMk cId="564822215" sldId="276"/>
            <ac:spMk id="18" creationId="{01BA162E-D688-DE25-310A-67C29E3982E4}"/>
          </ac:spMkLst>
        </pc:spChg>
        <pc:grpChg chg="mod">
          <ac:chgData name="Nehme, Ali" userId="S::2195836@johnabbottcollege.net::829448a4-7adb-4c35-a26b-a5c7c6608aea" providerId="AD" clId="Web-{17F2878E-C97D-4417-A822-B68778638B38}" dt="2022-09-27T13:18:18.325" v="41" actId="1076"/>
          <ac:grpSpMkLst>
            <pc:docMk/>
            <pc:sldMk cId="564822215" sldId="276"/>
            <ac:grpSpMk id="3" creationId="{459D94CD-1009-864C-2899-CC8DDC95A266}"/>
          </ac:grpSpMkLst>
        </pc:grpChg>
        <pc:grpChg chg="mod">
          <ac:chgData name="Nehme, Ali" userId="S::2195836@johnabbottcollege.net::829448a4-7adb-4c35-a26b-a5c7c6608aea" providerId="AD" clId="Web-{17F2878E-C97D-4417-A822-B68778638B38}" dt="2022-09-27T13:18:18.075" v="40" actId="1076"/>
          <ac:grpSpMkLst>
            <pc:docMk/>
            <pc:sldMk cId="564822215" sldId="276"/>
            <ac:grpSpMk id="4" creationId="{272BCF0E-3419-7C37-61CB-A0D14612351B}"/>
          </ac:grpSpMkLst>
        </pc:grpChg>
        <pc:grpChg chg="mod">
          <ac:chgData name="Nehme, Ali" userId="S::2195836@johnabbottcollege.net::829448a4-7adb-4c35-a26b-a5c7c6608aea" providerId="AD" clId="Web-{17F2878E-C97D-4417-A822-B68778638B38}" dt="2022-09-27T13:18:18.528" v="42" actId="1076"/>
          <ac:grpSpMkLst>
            <pc:docMk/>
            <pc:sldMk cId="564822215" sldId="276"/>
            <ac:grpSpMk id="5" creationId="{21492E49-BDF6-E8B3-3759-E32996E00AD6}"/>
          </ac:grpSpMkLst>
        </pc:grpChg>
      </pc:sldChg>
      <pc:sldChg chg="modSp">
        <pc:chgData name="Nehme, Ali" userId="S::2195836@johnabbottcollege.net::829448a4-7adb-4c35-a26b-a5c7c6608aea" providerId="AD" clId="Web-{17F2878E-C97D-4417-A822-B68778638B38}" dt="2022-09-27T13:14:23.432" v="22" actId="20577"/>
        <pc:sldMkLst>
          <pc:docMk/>
          <pc:sldMk cId="3830913668" sldId="277"/>
        </pc:sldMkLst>
        <pc:spChg chg="mod">
          <ac:chgData name="Nehme, Ali" userId="S::2195836@johnabbottcollege.net::829448a4-7adb-4c35-a26b-a5c7c6608aea" providerId="AD" clId="Web-{17F2878E-C97D-4417-A822-B68778638B38}" dt="2022-09-27T13:14:23.432" v="22" actId="20577"/>
          <ac:spMkLst>
            <pc:docMk/>
            <pc:sldMk cId="3830913668" sldId="277"/>
            <ac:spMk id="3" creationId="{34C8A405-E703-4357-32E9-2986EA31D8FF}"/>
          </ac:spMkLst>
        </pc:spChg>
      </pc:sldChg>
    </pc:docChg>
  </pc:docChgLst>
  <pc:docChgLst>
    <pc:chgData name="Barré, Gregory" userId="S::0673304@johnabbottcollege.net::9c557fce-f814-46bc-87b6-1a17d848d5b4" providerId="AD" clId="Web-{3719C967-664C-432B-BC4A-07425AAF744E}"/>
    <pc:docChg chg="addSld delSld modSld sldOrd">
      <pc:chgData name="Barré, Gregory" userId="S::0673304@johnabbottcollege.net::9c557fce-f814-46bc-87b6-1a17d848d5b4" providerId="AD" clId="Web-{3719C967-664C-432B-BC4A-07425AAF744E}" dt="2022-09-26T21:39:30.295" v="97" actId="20577"/>
      <pc:docMkLst>
        <pc:docMk/>
      </pc:docMkLst>
      <pc:sldChg chg="addSp delSp modSp">
        <pc:chgData name="Barré, Gregory" userId="S::0673304@johnabbottcollege.net::9c557fce-f814-46bc-87b6-1a17d848d5b4" providerId="AD" clId="Web-{3719C967-664C-432B-BC4A-07425AAF744E}" dt="2022-09-26T21:39:30.295" v="97" actId="20577"/>
        <pc:sldMkLst>
          <pc:docMk/>
          <pc:sldMk cId="2346465775" sldId="257"/>
        </pc:sldMkLst>
        <pc:spChg chg="mod">
          <ac:chgData name="Barré, Gregory" userId="S::0673304@johnabbottcollege.net::9c557fce-f814-46bc-87b6-1a17d848d5b4" providerId="AD" clId="Web-{3719C967-664C-432B-BC4A-07425AAF744E}" dt="2022-09-26T21:39:30.295" v="97" actId="20577"/>
          <ac:spMkLst>
            <pc:docMk/>
            <pc:sldMk cId="2346465775" sldId="257"/>
            <ac:spMk id="3" creationId="{414FD224-7629-A16C-59D8-5A14BD2825D6}"/>
          </ac:spMkLst>
        </pc:spChg>
        <pc:spChg chg="add mod">
          <ac:chgData name="Barré, Gregory" userId="S::0673304@johnabbottcollege.net::9c557fce-f814-46bc-87b6-1a17d848d5b4" providerId="AD" clId="Web-{3719C967-664C-432B-BC4A-07425AAF744E}" dt="2022-09-26T21:23:52.454" v="7"/>
          <ac:spMkLst>
            <pc:docMk/>
            <pc:sldMk cId="2346465775" sldId="257"/>
            <ac:spMk id="7" creationId="{BF4F3C3B-73E9-68F9-A5F1-E1814CEF8C0A}"/>
          </ac:spMkLst>
        </pc:spChg>
        <pc:picChg chg="mod">
          <ac:chgData name="Barré, Gregory" userId="S::0673304@johnabbottcollege.net::9c557fce-f814-46bc-87b6-1a17d848d5b4" providerId="AD" clId="Web-{3719C967-664C-432B-BC4A-07425AAF744E}" dt="2022-09-26T21:33:02.912" v="94" actId="1076"/>
          <ac:picMkLst>
            <pc:docMk/>
            <pc:sldMk cId="2346465775" sldId="257"/>
            <ac:picMk id="5" creationId="{C65E3024-EBEC-79C5-609E-970D46232080}"/>
          </ac:picMkLst>
        </pc:picChg>
        <pc:cxnChg chg="add del mod">
          <ac:chgData name="Barré, Gregory" userId="S::0673304@johnabbottcollege.net::9c557fce-f814-46bc-87b6-1a17d848d5b4" providerId="AD" clId="Web-{3719C967-664C-432B-BC4A-07425AAF744E}" dt="2022-09-26T21:23:14.627" v="2"/>
          <ac:cxnSpMkLst>
            <pc:docMk/>
            <pc:sldMk cId="2346465775" sldId="257"/>
            <ac:cxnSpMk id="6" creationId="{ACF96B02-AAB8-17FF-2774-CACF0F6B4EB6}"/>
          </ac:cxnSpMkLst>
        </pc:cxnChg>
      </pc:sldChg>
      <pc:sldChg chg="modSp new">
        <pc:chgData name="Barré, Gregory" userId="S::0673304@johnabbottcollege.net::9c557fce-f814-46bc-87b6-1a17d848d5b4" providerId="AD" clId="Web-{3719C967-664C-432B-BC4A-07425AAF744E}" dt="2022-09-26T21:26:35.404" v="17" actId="20577"/>
        <pc:sldMkLst>
          <pc:docMk/>
          <pc:sldMk cId="316463041" sldId="258"/>
        </pc:sldMkLst>
        <pc:spChg chg="mod">
          <ac:chgData name="Barré, Gregory" userId="S::0673304@johnabbottcollege.net::9c557fce-f814-46bc-87b6-1a17d848d5b4" providerId="AD" clId="Web-{3719C967-664C-432B-BC4A-07425AAF744E}" dt="2022-09-26T21:26:35.404" v="17" actId="20577"/>
          <ac:spMkLst>
            <pc:docMk/>
            <pc:sldMk cId="316463041" sldId="258"/>
            <ac:spMk id="2" creationId="{4D675D9A-ACAD-1237-095C-126AA5F92505}"/>
          </ac:spMkLst>
        </pc:spChg>
      </pc:sldChg>
      <pc:sldChg chg="modSp new">
        <pc:chgData name="Barré, Gregory" userId="S::0673304@johnabbottcollege.net::9c557fce-f814-46bc-87b6-1a17d848d5b4" providerId="AD" clId="Web-{3719C967-664C-432B-BC4A-07425AAF744E}" dt="2022-09-26T21:27:04.482" v="32" actId="20577"/>
        <pc:sldMkLst>
          <pc:docMk/>
          <pc:sldMk cId="1939006646" sldId="259"/>
        </pc:sldMkLst>
        <pc:spChg chg="mod">
          <ac:chgData name="Barré, Gregory" userId="S::0673304@johnabbottcollege.net::9c557fce-f814-46bc-87b6-1a17d848d5b4" providerId="AD" clId="Web-{3719C967-664C-432B-BC4A-07425AAF744E}" dt="2022-09-26T21:27:04.482" v="32" actId="20577"/>
          <ac:spMkLst>
            <pc:docMk/>
            <pc:sldMk cId="1939006646" sldId="259"/>
            <ac:spMk id="2" creationId="{925EF070-4237-16D8-AD15-180EFFEFA328}"/>
          </ac:spMkLst>
        </pc:spChg>
      </pc:sldChg>
      <pc:sldChg chg="new del">
        <pc:chgData name="Barré, Gregory" userId="S::0673304@johnabbottcollege.net::9c557fce-f814-46bc-87b6-1a17d848d5b4" providerId="AD" clId="Web-{3719C967-664C-432B-BC4A-07425AAF744E}" dt="2022-09-26T21:26:48.076" v="20"/>
        <pc:sldMkLst>
          <pc:docMk/>
          <pc:sldMk cId="2070302182" sldId="260"/>
        </pc:sldMkLst>
      </pc:sldChg>
      <pc:sldChg chg="add replId">
        <pc:chgData name="Barré, Gregory" userId="S::0673304@johnabbottcollege.net::9c557fce-f814-46bc-87b6-1a17d848d5b4" providerId="AD" clId="Web-{3719C967-664C-432B-BC4A-07425AAF744E}" dt="2022-09-26T21:27:06.169" v="33"/>
        <pc:sldMkLst>
          <pc:docMk/>
          <pc:sldMk cId="3036819979" sldId="260"/>
        </pc:sldMkLst>
      </pc:sldChg>
      <pc:sldChg chg="add replId">
        <pc:chgData name="Barré, Gregory" userId="S::0673304@johnabbottcollege.net::9c557fce-f814-46bc-87b6-1a17d848d5b4" providerId="AD" clId="Web-{3719C967-664C-432B-BC4A-07425AAF744E}" dt="2022-09-26T21:27:08.263" v="34"/>
        <pc:sldMkLst>
          <pc:docMk/>
          <pc:sldMk cId="413117083" sldId="261"/>
        </pc:sldMkLst>
      </pc:sldChg>
      <pc:sldChg chg="add replId">
        <pc:chgData name="Barré, Gregory" userId="S::0673304@johnabbottcollege.net::9c557fce-f814-46bc-87b6-1a17d848d5b4" providerId="AD" clId="Web-{3719C967-664C-432B-BC4A-07425AAF744E}" dt="2022-09-26T21:27:10.122" v="35"/>
        <pc:sldMkLst>
          <pc:docMk/>
          <pc:sldMk cId="1351992511" sldId="262"/>
        </pc:sldMkLst>
      </pc:sldChg>
      <pc:sldChg chg="modSp add ord replId">
        <pc:chgData name="Barré, Gregory" userId="S::0673304@johnabbottcollege.net::9c557fce-f814-46bc-87b6-1a17d848d5b4" providerId="AD" clId="Web-{3719C967-664C-432B-BC4A-07425AAF744E}" dt="2022-09-26T21:27:35.168" v="39"/>
        <pc:sldMkLst>
          <pc:docMk/>
          <pc:sldMk cId="2405057815" sldId="263"/>
        </pc:sldMkLst>
        <pc:spChg chg="mod">
          <ac:chgData name="Barré, Gregory" userId="S::0673304@johnabbottcollege.net::9c557fce-f814-46bc-87b6-1a17d848d5b4" providerId="AD" clId="Web-{3719C967-664C-432B-BC4A-07425AAF744E}" dt="2022-09-26T21:27:35.090" v="38" actId="20577"/>
          <ac:spMkLst>
            <pc:docMk/>
            <pc:sldMk cId="2405057815" sldId="263"/>
            <ac:spMk id="2" creationId="{925EF070-4237-16D8-AD15-180EFFEFA328}"/>
          </ac:spMkLst>
        </pc:spChg>
      </pc:sldChg>
      <pc:sldChg chg="add replId">
        <pc:chgData name="Barré, Gregory" userId="S::0673304@johnabbottcollege.net::9c557fce-f814-46bc-87b6-1a17d848d5b4" providerId="AD" clId="Web-{3719C967-664C-432B-BC4A-07425AAF744E}" dt="2022-09-26T21:27:43.481" v="40"/>
        <pc:sldMkLst>
          <pc:docMk/>
          <pc:sldMk cId="1585094303" sldId="264"/>
        </pc:sldMkLst>
      </pc:sldChg>
      <pc:sldChg chg="add replId">
        <pc:chgData name="Barré, Gregory" userId="S::0673304@johnabbottcollege.net::9c557fce-f814-46bc-87b6-1a17d848d5b4" providerId="AD" clId="Web-{3719C967-664C-432B-BC4A-07425AAF744E}" dt="2022-09-26T21:27:45.809" v="41"/>
        <pc:sldMkLst>
          <pc:docMk/>
          <pc:sldMk cId="2089054927" sldId="265"/>
        </pc:sldMkLst>
      </pc:sldChg>
      <pc:sldChg chg="add replId">
        <pc:chgData name="Barré, Gregory" userId="S::0673304@johnabbottcollege.net::9c557fce-f814-46bc-87b6-1a17d848d5b4" providerId="AD" clId="Web-{3719C967-664C-432B-BC4A-07425AAF744E}" dt="2022-09-26T21:27:59.621" v="42"/>
        <pc:sldMkLst>
          <pc:docMk/>
          <pc:sldMk cId="2896393258" sldId="266"/>
        </pc:sldMkLst>
      </pc:sldChg>
      <pc:sldChg chg="modSp add replId">
        <pc:chgData name="Barré, Gregory" userId="S::0673304@johnabbottcollege.net::9c557fce-f814-46bc-87b6-1a17d848d5b4" providerId="AD" clId="Web-{3719C967-664C-432B-BC4A-07425AAF744E}" dt="2022-09-26T21:28:17.793" v="53" actId="20577"/>
        <pc:sldMkLst>
          <pc:docMk/>
          <pc:sldMk cId="2280399574" sldId="267"/>
        </pc:sldMkLst>
        <pc:spChg chg="mod">
          <ac:chgData name="Barré, Gregory" userId="S::0673304@johnabbottcollege.net::9c557fce-f814-46bc-87b6-1a17d848d5b4" providerId="AD" clId="Web-{3719C967-664C-432B-BC4A-07425AAF744E}" dt="2022-09-26T21:28:17.793" v="53" actId="20577"/>
          <ac:spMkLst>
            <pc:docMk/>
            <pc:sldMk cId="2280399574" sldId="267"/>
            <ac:spMk id="2" creationId="{925EF070-4237-16D8-AD15-180EFFEFA328}"/>
          </ac:spMkLst>
        </pc:spChg>
      </pc:sldChg>
      <pc:sldChg chg="add replId">
        <pc:chgData name="Barré, Gregory" userId="S::0673304@johnabbottcollege.net::9c557fce-f814-46bc-87b6-1a17d848d5b4" providerId="AD" clId="Web-{3719C967-664C-432B-BC4A-07425AAF744E}" dt="2022-09-26T21:28:22.636" v="54"/>
        <pc:sldMkLst>
          <pc:docMk/>
          <pc:sldMk cId="4097441250" sldId="268"/>
        </pc:sldMkLst>
      </pc:sldChg>
      <pc:sldChg chg="add replId">
        <pc:chgData name="Barré, Gregory" userId="S::0673304@johnabbottcollege.net::9c557fce-f814-46bc-87b6-1a17d848d5b4" providerId="AD" clId="Web-{3719C967-664C-432B-BC4A-07425AAF744E}" dt="2022-09-26T21:28:25.589" v="55"/>
        <pc:sldMkLst>
          <pc:docMk/>
          <pc:sldMk cId="3964669169" sldId="269"/>
        </pc:sldMkLst>
      </pc:sldChg>
      <pc:sldChg chg="add replId">
        <pc:chgData name="Barré, Gregory" userId="S::0673304@johnabbottcollege.net::9c557fce-f814-46bc-87b6-1a17d848d5b4" providerId="AD" clId="Web-{3719C967-664C-432B-BC4A-07425AAF744E}" dt="2022-09-26T21:28:28.371" v="56"/>
        <pc:sldMkLst>
          <pc:docMk/>
          <pc:sldMk cId="2652409600" sldId="270"/>
        </pc:sldMkLst>
      </pc:sldChg>
      <pc:sldChg chg="add replId">
        <pc:chgData name="Barré, Gregory" userId="S::0673304@johnabbottcollege.net::9c557fce-f814-46bc-87b6-1a17d848d5b4" providerId="AD" clId="Web-{3719C967-664C-432B-BC4A-07425AAF744E}" dt="2022-09-26T21:28:29.902" v="57"/>
        <pc:sldMkLst>
          <pc:docMk/>
          <pc:sldMk cId="3617155515" sldId="271"/>
        </pc:sldMkLst>
      </pc:sldChg>
      <pc:sldChg chg="modSp add replId">
        <pc:chgData name="Barré, Gregory" userId="S::0673304@johnabbottcollege.net::9c557fce-f814-46bc-87b6-1a17d848d5b4" providerId="AD" clId="Web-{3719C967-664C-432B-BC4A-07425AAF744E}" dt="2022-09-26T21:28:45.230" v="59" actId="20577"/>
        <pc:sldMkLst>
          <pc:docMk/>
          <pc:sldMk cId="1438400270" sldId="272"/>
        </pc:sldMkLst>
        <pc:spChg chg="mod">
          <ac:chgData name="Barré, Gregory" userId="S::0673304@johnabbottcollege.net::9c557fce-f814-46bc-87b6-1a17d848d5b4" providerId="AD" clId="Web-{3719C967-664C-432B-BC4A-07425AAF744E}" dt="2022-09-26T21:28:45.230" v="59" actId="20577"/>
          <ac:spMkLst>
            <pc:docMk/>
            <pc:sldMk cId="1438400270" sldId="272"/>
            <ac:spMk id="2" creationId="{925EF070-4237-16D8-AD15-180EFFEFA328}"/>
          </ac:spMkLst>
        </pc:spChg>
      </pc:sldChg>
      <pc:sldChg chg="modSp add replId">
        <pc:chgData name="Barré, Gregory" userId="S::0673304@johnabbottcollege.net::9c557fce-f814-46bc-87b6-1a17d848d5b4" providerId="AD" clId="Web-{3719C967-664C-432B-BC4A-07425AAF744E}" dt="2022-09-26T21:29:16.588" v="62" actId="20577"/>
        <pc:sldMkLst>
          <pc:docMk/>
          <pc:sldMk cId="684647530" sldId="273"/>
        </pc:sldMkLst>
        <pc:spChg chg="mod">
          <ac:chgData name="Barré, Gregory" userId="S::0673304@johnabbottcollege.net::9c557fce-f814-46bc-87b6-1a17d848d5b4" providerId="AD" clId="Web-{3719C967-664C-432B-BC4A-07425AAF744E}" dt="2022-09-26T21:29:16.588" v="62" actId="20577"/>
          <ac:spMkLst>
            <pc:docMk/>
            <pc:sldMk cId="684647530" sldId="273"/>
            <ac:spMk id="2" creationId="{925EF070-4237-16D8-AD15-180EFFEFA328}"/>
          </ac:spMkLst>
        </pc:spChg>
      </pc:sldChg>
    </pc:docChg>
  </pc:docChgLst>
  <pc:docChgLst>
    <pc:chgData name="Barré, Gregory" userId="S::0673304@johnabbottcollege.net::9c557fce-f814-46bc-87b6-1a17d848d5b4" providerId="AD" clId="Web-{9841D7F7-65A7-47BF-861B-90C7495B7731}"/>
    <pc:docChg chg="modSld">
      <pc:chgData name="Barré, Gregory" userId="S::0673304@johnabbottcollege.net::9c557fce-f814-46bc-87b6-1a17d848d5b4" providerId="AD" clId="Web-{9841D7F7-65A7-47BF-861B-90C7495B7731}" dt="2022-09-26T22:11:35.249" v="46" actId="20577"/>
      <pc:docMkLst>
        <pc:docMk/>
      </pc:docMkLst>
      <pc:sldChg chg="addSp modSp">
        <pc:chgData name="Barré, Gregory" userId="S::0673304@johnabbottcollege.net::9c557fce-f814-46bc-87b6-1a17d848d5b4" providerId="AD" clId="Web-{9841D7F7-65A7-47BF-861B-90C7495B7731}" dt="2022-09-26T22:11:35.249" v="46" actId="20577"/>
        <pc:sldMkLst>
          <pc:docMk/>
          <pc:sldMk cId="413117083" sldId="261"/>
        </pc:sldMkLst>
        <pc:spChg chg="mod">
          <ac:chgData name="Barré, Gregory" userId="S::0673304@johnabbottcollege.net::9c557fce-f814-46bc-87b6-1a17d848d5b4" providerId="AD" clId="Web-{9841D7F7-65A7-47BF-861B-90C7495B7731}" dt="2022-09-26T22:11:35.249" v="46" actId="20577"/>
          <ac:spMkLst>
            <pc:docMk/>
            <pc:sldMk cId="413117083" sldId="261"/>
            <ac:spMk id="3" creationId="{CC0A959F-2941-3E8A-BBE5-9324F6C18875}"/>
          </ac:spMkLst>
        </pc:spChg>
        <pc:picChg chg="add mod">
          <ac:chgData name="Barré, Gregory" userId="S::0673304@johnabbottcollege.net::9c557fce-f814-46bc-87b6-1a17d848d5b4" providerId="AD" clId="Web-{9841D7F7-65A7-47BF-861B-90C7495B7731}" dt="2022-09-26T22:07:22.608" v="41" actId="1076"/>
          <ac:picMkLst>
            <pc:docMk/>
            <pc:sldMk cId="413117083" sldId="261"/>
            <ac:picMk id="4" creationId="{ECF49F0E-E011-B6B6-E50E-FBA12262071D}"/>
          </ac:picMkLst>
        </pc:picChg>
        <pc:picChg chg="add mod">
          <ac:chgData name="Barré, Gregory" userId="S::0673304@johnabbottcollege.net::9c557fce-f814-46bc-87b6-1a17d848d5b4" providerId="AD" clId="Web-{9841D7F7-65A7-47BF-861B-90C7495B7731}" dt="2022-09-26T22:07:25.217" v="42" actId="1076"/>
          <ac:picMkLst>
            <pc:docMk/>
            <pc:sldMk cId="413117083" sldId="261"/>
            <ac:picMk id="5" creationId="{130896ED-C636-CECF-0278-9978F89C75ED}"/>
          </ac:picMkLst>
        </pc:picChg>
        <pc:picChg chg="add mod">
          <ac:chgData name="Barré, Gregory" userId="S::0673304@johnabbottcollege.net::9c557fce-f814-46bc-87b6-1a17d848d5b4" providerId="AD" clId="Web-{9841D7F7-65A7-47BF-861B-90C7495B7731}" dt="2022-09-26T22:07:38.186" v="44" actId="1076"/>
          <ac:picMkLst>
            <pc:docMk/>
            <pc:sldMk cId="413117083" sldId="261"/>
            <ac:picMk id="6" creationId="{8A29419E-AB03-D842-371D-34A532AD828B}"/>
          </ac:picMkLst>
        </pc:picChg>
      </pc:sldChg>
    </pc:docChg>
  </pc:docChgLst>
  <pc:docChgLst>
    <pc:chgData name="Nehme, Ali" userId="S::2195836@johnabbottcollege.net::829448a4-7adb-4c35-a26b-a5c7c6608aea" providerId="AD" clId="Web-{1A949DAF-C936-48A3-AA68-D9931CA8E594}"/>
    <pc:docChg chg="mod addSld delSld modSld">
      <pc:chgData name="Nehme, Ali" userId="S::2195836@johnabbottcollege.net::829448a4-7adb-4c35-a26b-a5c7c6608aea" providerId="AD" clId="Web-{1A949DAF-C936-48A3-AA68-D9931CA8E594}" dt="2022-09-27T05:33:46.930" v="446" actId="20577"/>
      <pc:docMkLst>
        <pc:docMk/>
      </pc:docMkLst>
      <pc:sldChg chg="addSp modSp mod setBg">
        <pc:chgData name="Nehme, Ali" userId="S::2195836@johnabbottcollege.net::829448a4-7adb-4c35-a26b-a5c7c6608aea" providerId="AD" clId="Web-{1A949DAF-C936-48A3-AA68-D9931CA8E594}" dt="2022-09-27T05:27:12.189" v="421"/>
        <pc:sldMkLst>
          <pc:docMk/>
          <pc:sldMk cId="1939006646" sldId="259"/>
        </pc:sldMkLst>
        <pc:spChg chg="mod ord">
          <ac:chgData name="Nehme, Ali" userId="S::2195836@johnabbottcollege.net::829448a4-7adb-4c35-a26b-a5c7c6608aea" providerId="AD" clId="Web-{1A949DAF-C936-48A3-AA68-D9931CA8E594}" dt="2022-09-27T05:27:05.017" v="418"/>
          <ac:spMkLst>
            <pc:docMk/>
            <pc:sldMk cId="1939006646" sldId="259"/>
            <ac:spMk id="2" creationId="{925EF070-4237-16D8-AD15-180EFFEFA328}"/>
          </ac:spMkLst>
        </pc:spChg>
        <pc:spChg chg="mod ord">
          <ac:chgData name="Nehme, Ali" userId="S::2195836@johnabbottcollege.net::829448a4-7adb-4c35-a26b-a5c7c6608aea" providerId="AD" clId="Web-{1A949DAF-C936-48A3-AA68-D9931CA8E594}" dt="2022-09-27T05:27:05.017" v="418"/>
          <ac:spMkLst>
            <pc:docMk/>
            <pc:sldMk cId="1939006646" sldId="259"/>
            <ac:spMk id="6" creationId="{FFA502DB-B49D-9CA2-281A-B12CED859E7D}"/>
          </ac:spMkLst>
        </pc:spChg>
        <pc:spChg chg="mod">
          <ac:chgData name="Nehme, Ali" userId="S::2195836@johnabbottcollege.net::829448a4-7adb-4c35-a26b-a5c7c6608aea" providerId="AD" clId="Web-{1A949DAF-C936-48A3-AA68-D9931CA8E594}" dt="2022-09-27T05:27:05.017" v="418"/>
          <ac:spMkLst>
            <pc:docMk/>
            <pc:sldMk cId="1939006646" sldId="259"/>
            <ac:spMk id="12" creationId="{457C7FEF-5679-0604-5232-03AE21622D42}"/>
          </ac:spMkLst>
        </pc:spChg>
        <pc:spChg chg="mod">
          <ac:chgData name="Nehme, Ali" userId="S::2195836@johnabbottcollege.net::829448a4-7adb-4c35-a26b-a5c7c6608aea" providerId="AD" clId="Web-{1A949DAF-C936-48A3-AA68-D9931CA8E594}" dt="2022-09-27T05:27:05.017" v="418"/>
          <ac:spMkLst>
            <pc:docMk/>
            <pc:sldMk cId="1939006646" sldId="259"/>
            <ac:spMk id="14" creationId="{AC16FFFE-303C-1F46-CF55-109398144AD0}"/>
          </ac:spMkLst>
        </pc:spChg>
        <pc:grpChg chg="add">
          <ac:chgData name="Nehme, Ali" userId="S::2195836@johnabbottcollege.net::829448a4-7adb-4c35-a26b-a5c7c6608aea" providerId="AD" clId="Web-{1A949DAF-C936-48A3-AA68-D9931CA8E594}" dt="2022-09-27T05:27:08.767" v="419"/>
          <ac:grpSpMkLst>
            <pc:docMk/>
            <pc:sldMk cId="1939006646" sldId="259"/>
            <ac:grpSpMk id="3" creationId="{68360BD7-5300-8E55-C155-4B868DDCFBDF}"/>
          </ac:grpSpMkLst>
        </pc:grpChg>
        <pc:grpChg chg="add">
          <ac:chgData name="Nehme, Ali" userId="S::2195836@johnabbottcollege.net::829448a4-7adb-4c35-a26b-a5c7c6608aea" providerId="AD" clId="Web-{1A949DAF-C936-48A3-AA68-D9931CA8E594}" dt="2022-09-27T05:27:10.439" v="420"/>
          <ac:grpSpMkLst>
            <pc:docMk/>
            <pc:sldMk cId="1939006646" sldId="259"/>
            <ac:grpSpMk id="4" creationId="{185CE5B1-4C1A-31B8-F86A-21033A69E0A2}"/>
          </ac:grpSpMkLst>
        </pc:grpChg>
        <pc:grpChg chg="add">
          <ac:chgData name="Nehme, Ali" userId="S::2195836@johnabbottcollege.net::829448a4-7adb-4c35-a26b-a5c7c6608aea" providerId="AD" clId="Web-{1A949DAF-C936-48A3-AA68-D9931CA8E594}" dt="2022-09-27T05:27:12.189" v="421"/>
          <ac:grpSpMkLst>
            <pc:docMk/>
            <pc:sldMk cId="1939006646" sldId="259"/>
            <ac:grpSpMk id="5" creationId="{EE1E8059-011E-F081-B7B7-FBA6AC2CCD10}"/>
          </ac:grpSpMkLst>
        </pc:grpChg>
        <pc:picChg chg="mod">
          <ac:chgData name="Nehme, Ali" userId="S::2195836@johnabbottcollege.net::829448a4-7adb-4c35-a26b-a5c7c6608aea" providerId="AD" clId="Web-{1A949DAF-C936-48A3-AA68-D9931CA8E594}" dt="2022-09-27T05:27:05.017" v="418"/>
          <ac:picMkLst>
            <pc:docMk/>
            <pc:sldMk cId="1939006646" sldId="259"/>
            <ac:picMk id="7" creationId="{329335A0-2DAA-9E12-F0AC-695E2AB0154E}"/>
          </ac:picMkLst>
        </pc:picChg>
        <pc:picChg chg="mod">
          <ac:chgData name="Nehme, Ali" userId="S::2195836@johnabbottcollege.net::829448a4-7adb-4c35-a26b-a5c7c6608aea" providerId="AD" clId="Web-{1A949DAF-C936-48A3-AA68-D9931CA8E594}" dt="2022-09-27T05:27:05.017" v="418"/>
          <ac:picMkLst>
            <pc:docMk/>
            <pc:sldMk cId="1939006646" sldId="259"/>
            <ac:picMk id="10" creationId="{1C2CD240-D0E3-068D-CBDE-B4D3B37CAF0D}"/>
          </ac:picMkLst>
        </pc:picChg>
        <pc:picChg chg="mod">
          <ac:chgData name="Nehme, Ali" userId="S::2195836@johnabbottcollege.net::829448a4-7adb-4c35-a26b-a5c7c6608aea" providerId="AD" clId="Web-{1A949DAF-C936-48A3-AA68-D9931CA8E594}" dt="2022-09-27T05:27:05.017" v="418"/>
          <ac:picMkLst>
            <pc:docMk/>
            <pc:sldMk cId="1939006646" sldId="259"/>
            <ac:picMk id="13" creationId="{8BD25F34-95B9-801F-9750-643890C7EC27}"/>
          </ac:picMkLst>
        </pc:picChg>
      </pc:sldChg>
      <pc:sldChg chg="addSp delSp modSp mod setBg">
        <pc:chgData name="Nehme, Ali" userId="S::2195836@johnabbottcollege.net::829448a4-7adb-4c35-a26b-a5c7c6608aea" providerId="AD" clId="Web-{1A949DAF-C936-48A3-AA68-D9931CA8E594}" dt="2022-09-27T05:28:12.534" v="434"/>
        <pc:sldMkLst>
          <pc:docMk/>
          <pc:sldMk cId="1351992511" sldId="262"/>
        </pc:sldMkLst>
        <pc:spChg chg="mod ord">
          <ac:chgData name="Nehme, Ali" userId="S::2195836@johnabbottcollege.net::829448a4-7adb-4c35-a26b-a5c7c6608aea" providerId="AD" clId="Web-{1A949DAF-C936-48A3-AA68-D9931CA8E594}" dt="2022-09-27T05:28:12.534" v="434"/>
          <ac:spMkLst>
            <pc:docMk/>
            <pc:sldMk cId="1351992511" sldId="262"/>
            <ac:spMk id="2" creationId="{925EF070-4237-16D8-AD15-180EFFEFA328}"/>
          </ac:spMkLst>
        </pc:spChg>
        <pc:spChg chg="mod">
          <ac:chgData name="Nehme, Ali" userId="S::2195836@johnabbottcollege.net::829448a4-7adb-4c35-a26b-a5c7c6608aea" providerId="AD" clId="Web-{1A949DAF-C936-48A3-AA68-D9931CA8E594}" dt="2022-09-27T05:28:12.534" v="434"/>
          <ac:spMkLst>
            <pc:docMk/>
            <pc:sldMk cId="1351992511" sldId="262"/>
            <ac:spMk id="11" creationId="{D31E4A56-594D-690A-F854-245A4E74D644}"/>
          </ac:spMkLst>
        </pc:spChg>
        <pc:spChg chg="mod">
          <ac:chgData name="Nehme, Ali" userId="S::2195836@johnabbottcollege.net::829448a4-7adb-4c35-a26b-a5c7c6608aea" providerId="AD" clId="Web-{1A949DAF-C936-48A3-AA68-D9931CA8E594}" dt="2022-09-27T05:28:12.534" v="434"/>
          <ac:spMkLst>
            <pc:docMk/>
            <pc:sldMk cId="1351992511" sldId="262"/>
            <ac:spMk id="13" creationId="{E75F3915-1219-D272-FA45-3436F93FAD14}"/>
          </ac:spMkLst>
        </pc:spChg>
        <pc:spChg chg="add del">
          <ac:chgData name="Nehme, Ali" userId="S::2195836@johnabbottcollege.net::829448a4-7adb-4c35-a26b-a5c7c6608aea" providerId="AD" clId="Web-{1A949DAF-C936-48A3-AA68-D9931CA8E594}" dt="2022-09-27T05:27:51.737" v="426"/>
          <ac:spMkLst>
            <pc:docMk/>
            <pc:sldMk cId="1351992511" sldId="262"/>
            <ac:spMk id="18" creationId="{B0792D4F-247E-46FE-85FC-881DEFA41D94}"/>
          </ac:spMkLst>
        </pc:spChg>
        <pc:spChg chg="add del">
          <ac:chgData name="Nehme, Ali" userId="S::2195836@johnabbottcollege.net::829448a4-7adb-4c35-a26b-a5c7c6608aea" providerId="AD" clId="Web-{1A949DAF-C936-48A3-AA68-D9931CA8E594}" dt="2022-09-27T05:28:00.424" v="428"/>
          <ac:spMkLst>
            <pc:docMk/>
            <pc:sldMk cId="1351992511" sldId="262"/>
            <ac:spMk id="21" creationId="{33B1EE1F-6738-485F-A620-2602F7683DFB}"/>
          </ac:spMkLst>
        </pc:spChg>
        <pc:spChg chg="add del">
          <ac:chgData name="Nehme, Ali" userId="S::2195836@johnabbottcollege.net::829448a4-7adb-4c35-a26b-a5c7c6608aea" providerId="AD" clId="Web-{1A949DAF-C936-48A3-AA68-D9931CA8E594}" dt="2022-09-27T05:28:04.596" v="430"/>
          <ac:spMkLst>
            <pc:docMk/>
            <pc:sldMk cId="1351992511" sldId="262"/>
            <ac:spMk id="23" creationId="{0D614406-135F-4875-9C87-53822CB19ABB}"/>
          </ac:spMkLst>
        </pc:spChg>
        <pc:spChg chg="add del">
          <ac:chgData name="Nehme, Ali" userId="S::2195836@johnabbottcollege.net::829448a4-7adb-4c35-a26b-a5c7c6608aea" providerId="AD" clId="Web-{1A949DAF-C936-48A3-AA68-D9931CA8E594}" dt="2022-09-27T05:28:09.862" v="432"/>
          <ac:spMkLst>
            <pc:docMk/>
            <pc:sldMk cId="1351992511" sldId="262"/>
            <ac:spMk id="26" creationId="{C18B47EC-880C-488C-A09F-1082C7675DB4}"/>
          </ac:spMkLst>
        </pc:spChg>
        <pc:spChg chg="add del">
          <ac:chgData name="Nehme, Ali" userId="S::2195836@johnabbottcollege.net::829448a4-7adb-4c35-a26b-a5c7c6608aea" providerId="AD" clId="Web-{1A949DAF-C936-48A3-AA68-D9931CA8E594}" dt="2022-09-27T05:28:09.862" v="432"/>
          <ac:spMkLst>
            <pc:docMk/>
            <pc:sldMk cId="1351992511" sldId="262"/>
            <ac:spMk id="27" creationId="{44BF5144-F7BD-4540-9CFD-700A8426DAFE}"/>
          </ac:spMkLst>
        </pc:spChg>
        <pc:spChg chg="add del">
          <ac:chgData name="Nehme, Ali" userId="S::2195836@johnabbottcollege.net::829448a4-7adb-4c35-a26b-a5c7c6608aea" providerId="AD" clId="Web-{1A949DAF-C936-48A3-AA68-D9931CA8E594}" dt="2022-09-27T05:28:12.534" v="434"/>
          <ac:spMkLst>
            <pc:docMk/>
            <pc:sldMk cId="1351992511" sldId="262"/>
            <ac:spMk id="29" creationId="{F780A22D-61EA-43E3-BD94-3E39CF902160}"/>
          </ac:spMkLst>
        </pc:spChg>
        <pc:picChg chg="mod">
          <ac:chgData name="Nehme, Ali" userId="S::2195836@johnabbottcollege.net::829448a4-7adb-4c35-a26b-a5c7c6608aea" providerId="AD" clId="Web-{1A949DAF-C936-48A3-AA68-D9931CA8E594}" dt="2022-09-27T05:28:12.534" v="434"/>
          <ac:picMkLst>
            <pc:docMk/>
            <pc:sldMk cId="1351992511" sldId="262"/>
            <ac:picMk id="9" creationId="{54518440-B651-7B76-2EF0-D70A3825CDAB}"/>
          </ac:picMkLst>
        </pc:picChg>
        <pc:picChg chg="mod">
          <ac:chgData name="Nehme, Ali" userId="S::2195836@johnabbottcollege.net::829448a4-7adb-4c35-a26b-a5c7c6608aea" providerId="AD" clId="Web-{1A949DAF-C936-48A3-AA68-D9931CA8E594}" dt="2022-09-27T05:28:12.534" v="434"/>
          <ac:picMkLst>
            <pc:docMk/>
            <pc:sldMk cId="1351992511" sldId="262"/>
            <ac:picMk id="12" creationId="{C08CF504-B912-0C70-C99C-51DEFA5250C8}"/>
          </ac:picMkLst>
        </pc:picChg>
        <pc:cxnChg chg="add del">
          <ac:chgData name="Nehme, Ali" userId="S::2195836@johnabbottcollege.net::829448a4-7adb-4c35-a26b-a5c7c6608aea" providerId="AD" clId="Web-{1A949DAF-C936-48A3-AA68-D9931CA8E594}" dt="2022-09-27T05:28:00.424" v="428"/>
          <ac:cxnSpMkLst>
            <pc:docMk/>
            <pc:sldMk cId="1351992511" sldId="262"/>
            <ac:cxnSpMk id="20" creationId="{ADC544FB-7860-4381-935B-43879C94F627}"/>
          </ac:cxnSpMkLst>
        </pc:cxnChg>
        <pc:cxnChg chg="add del">
          <ac:chgData name="Nehme, Ali" userId="S::2195836@johnabbottcollege.net::829448a4-7adb-4c35-a26b-a5c7c6608aea" providerId="AD" clId="Web-{1A949DAF-C936-48A3-AA68-D9931CA8E594}" dt="2022-09-27T05:28:04.596" v="430"/>
          <ac:cxnSpMkLst>
            <pc:docMk/>
            <pc:sldMk cId="1351992511" sldId="262"/>
            <ac:cxnSpMk id="24" creationId="{C6C21149-7D17-44C2-AFB6-4D931DC55FB1}"/>
          </ac:cxnSpMkLst>
        </pc:cxnChg>
      </pc:sldChg>
      <pc:sldChg chg="addSp delSp modSp">
        <pc:chgData name="Nehme, Ali" userId="S::2195836@johnabbottcollege.net::829448a4-7adb-4c35-a26b-a5c7c6608aea" providerId="AD" clId="Web-{1A949DAF-C936-48A3-AA68-D9931CA8E594}" dt="2022-09-27T05:04:43.713" v="116" actId="20577"/>
        <pc:sldMkLst>
          <pc:docMk/>
          <pc:sldMk cId="2405057815" sldId="263"/>
        </pc:sldMkLst>
        <pc:spChg chg="mod">
          <ac:chgData name="Nehme, Ali" userId="S::2195836@johnabbottcollege.net::829448a4-7adb-4c35-a26b-a5c7c6608aea" providerId="AD" clId="Web-{1A949DAF-C936-48A3-AA68-D9931CA8E594}" dt="2022-09-27T05:02:10.757" v="54" actId="20577"/>
          <ac:spMkLst>
            <pc:docMk/>
            <pc:sldMk cId="2405057815" sldId="263"/>
            <ac:spMk id="3" creationId="{CC0A959F-2941-3E8A-BBE5-9324F6C18875}"/>
          </ac:spMkLst>
        </pc:spChg>
        <pc:spChg chg="add mod">
          <ac:chgData name="Nehme, Ali" userId="S::2195836@johnabbottcollege.net::829448a4-7adb-4c35-a26b-a5c7c6608aea" providerId="AD" clId="Web-{1A949DAF-C936-48A3-AA68-D9931CA8E594}" dt="2022-09-27T05:03:46.618" v="100" actId="1076"/>
          <ac:spMkLst>
            <pc:docMk/>
            <pc:sldMk cId="2405057815" sldId="263"/>
            <ac:spMk id="12" creationId="{2CE495C9-7248-22C0-1996-3191517F52DD}"/>
          </ac:spMkLst>
        </pc:spChg>
        <pc:spChg chg="add mod">
          <ac:chgData name="Nehme, Ali" userId="S::2195836@johnabbottcollege.net::829448a4-7adb-4c35-a26b-a5c7c6608aea" providerId="AD" clId="Web-{1A949DAF-C936-48A3-AA68-D9931CA8E594}" dt="2022-09-27T05:02:50.445" v="68" actId="1076"/>
          <ac:spMkLst>
            <pc:docMk/>
            <pc:sldMk cId="2405057815" sldId="263"/>
            <ac:spMk id="13" creationId="{45511E03-F174-2EB8-B147-80AB01F2B9E7}"/>
          </ac:spMkLst>
        </pc:spChg>
        <pc:spChg chg="add mod">
          <ac:chgData name="Nehme, Ali" userId="S::2195836@johnabbottcollege.net::829448a4-7adb-4c35-a26b-a5c7c6608aea" providerId="AD" clId="Web-{1A949DAF-C936-48A3-AA68-D9931CA8E594}" dt="2022-09-27T05:04:43.713" v="116" actId="20577"/>
          <ac:spMkLst>
            <pc:docMk/>
            <pc:sldMk cId="2405057815" sldId="263"/>
            <ac:spMk id="14" creationId="{E2B469E5-B1CC-60E9-9804-93DF2C946C46}"/>
          </ac:spMkLst>
        </pc:spChg>
        <pc:spChg chg="add mod">
          <ac:chgData name="Nehme, Ali" userId="S::2195836@johnabbottcollege.net::829448a4-7adb-4c35-a26b-a5c7c6608aea" providerId="AD" clId="Web-{1A949DAF-C936-48A3-AA68-D9931CA8E594}" dt="2022-09-27T05:03:49.103" v="102" actId="1076"/>
          <ac:spMkLst>
            <pc:docMk/>
            <pc:sldMk cId="2405057815" sldId="263"/>
            <ac:spMk id="15" creationId="{375DEB48-34EE-7A3D-9BE0-3D38B8E75C19}"/>
          </ac:spMkLst>
        </pc:spChg>
        <pc:spChg chg="add mod">
          <ac:chgData name="Nehme, Ali" userId="S::2195836@johnabbottcollege.net::829448a4-7adb-4c35-a26b-a5c7c6608aea" providerId="AD" clId="Web-{1A949DAF-C936-48A3-AA68-D9931CA8E594}" dt="2022-09-27T05:04:38.010" v="112" actId="14100"/>
          <ac:spMkLst>
            <pc:docMk/>
            <pc:sldMk cId="2405057815" sldId="263"/>
            <ac:spMk id="16" creationId="{4BFE6BA4-40E3-91D2-37C2-2BD52D409664}"/>
          </ac:spMkLst>
        </pc:spChg>
        <pc:picChg chg="add del mod">
          <ac:chgData name="Nehme, Ali" userId="S::2195836@johnabbottcollege.net::829448a4-7adb-4c35-a26b-a5c7c6608aea" providerId="AD" clId="Web-{1A949DAF-C936-48A3-AA68-D9931CA8E594}" dt="2022-09-27T04:54:49.451" v="4"/>
          <ac:picMkLst>
            <pc:docMk/>
            <pc:sldMk cId="2405057815" sldId="263"/>
            <ac:picMk id="4" creationId="{BB1F789C-B5A4-B201-0C28-A2B19C83F9A9}"/>
          </ac:picMkLst>
        </pc:picChg>
        <pc:picChg chg="add del mod">
          <ac:chgData name="Nehme, Ali" userId="S::2195836@johnabbottcollege.net::829448a4-7adb-4c35-a26b-a5c7c6608aea" providerId="AD" clId="Web-{1A949DAF-C936-48A3-AA68-D9931CA8E594}" dt="2022-09-27T04:55:02.576" v="9"/>
          <ac:picMkLst>
            <pc:docMk/>
            <pc:sldMk cId="2405057815" sldId="263"/>
            <ac:picMk id="5" creationId="{66376788-FBA5-33A7-3EC4-2E20EB67AD87}"/>
          </ac:picMkLst>
        </pc:picChg>
        <pc:picChg chg="add del mod">
          <ac:chgData name="Nehme, Ali" userId="S::2195836@johnabbottcollege.net::829448a4-7adb-4c35-a26b-a5c7c6608aea" providerId="AD" clId="Web-{1A949DAF-C936-48A3-AA68-D9931CA8E594}" dt="2022-09-27T04:55:07.311" v="13"/>
          <ac:picMkLst>
            <pc:docMk/>
            <pc:sldMk cId="2405057815" sldId="263"/>
            <ac:picMk id="6" creationId="{45F8D4F7-B728-FEF9-4903-A73FF8315243}"/>
          </ac:picMkLst>
        </pc:picChg>
        <pc:picChg chg="add mod">
          <ac:chgData name="Nehme, Ali" userId="S::2195836@johnabbottcollege.net::829448a4-7adb-4c35-a26b-a5c7c6608aea" providerId="AD" clId="Web-{1A949DAF-C936-48A3-AA68-D9931CA8E594}" dt="2022-09-27T05:02:50.430" v="67" actId="1076"/>
          <ac:picMkLst>
            <pc:docMk/>
            <pc:sldMk cId="2405057815" sldId="263"/>
            <ac:picMk id="7" creationId="{BC1B595E-63C3-EAD6-603A-118F4D0C37DE}"/>
          </ac:picMkLst>
        </pc:picChg>
        <pc:picChg chg="add mod">
          <ac:chgData name="Nehme, Ali" userId="S::2195836@johnabbottcollege.net::829448a4-7adb-4c35-a26b-a5c7c6608aea" providerId="AD" clId="Web-{1A949DAF-C936-48A3-AA68-D9931CA8E594}" dt="2022-09-27T05:03:46.603" v="99" actId="1076"/>
          <ac:picMkLst>
            <pc:docMk/>
            <pc:sldMk cId="2405057815" sldId="263"/>
            <ac:picMk id="8" creationId="{304F1FFF-1CB1-354F-BD71-82AAC3E4A21D}"/>
          </ac:picMkLst>
        </pc:picChg>
        <pc:picChg chg="add mod">
          <ac:chgData name="Nehme, Ali" userId="S::2195836@johnabbottcollege.net::829448a4-7adb-4c35-a26b-a5c7c6608aea" providerId="AD" clId="Web-{1A949DAF-C936-48A3-AA68-D9931CA8E594}" dt="2022-09-27T05:03:49.103" v="101" actId="1076"/>
          <ac:picMkLst>
            <pc:docMk/>
            <pc:sldMk cId="2405057815" sldId="263"/>
            <ac:picMk id="9" creationId="{D731A17E-385C-D130-590C-49E2952B7B3B}"/>
          </ac:picMkLst>
        </pc:picChg>
        <pc:picChg chg="add mod">
          <ac:chgData name="Nehme, Ali" userId="S::2195836@johnabbottcollege.net::829448a4-7adb-4c35-a26b-a5c7c6608aea" providerId="AD" clId="Web-{1A949DAF-C936-48A3-AA68-D9931CA8E594}" dt="2022-09-27T05:04:02.728" v="106" actId="1076"/>
          <ac:picMkLst>
            <pc:docMk/>
            <pc:sldMk cId="2405057815" sldId="263"/>
            <ac:picMk id="10" creationId="{5647A24E-8C98-4091-452E-10B10C111615}"/>
          </ac:picMkLst>
        </pc:picChg>
      </pc:sldChg>
      <pc:sldChg chg="addSp delSp modSp">
        <pc:chgData name="Nehme, Ali" userId="S::2195836@johnabbottcollege.net::829448a4-7adb-4c35-a26b-a5c7c6608aea" providerId="AD" clId="Web-{1A949DAF-C936-48A3-AA68-D9931CA8E594}" dt="2022-09-27T05:33:46.930" v="446" actId="20577"/>
        <pc:sldMkLst>
          <pc:docMk/>
          <pc:sldMk cId="2089054927" sldId="265"/>
        </pc:sldMkLst>
        <pc:spChg chg="del">
          <ac:chgData name="Nehme, Ali" userId="S::2195836@johnabbottcollege.net::829448a4-7adb-4c35-a26b-a5c7c6608aea" providerId="AD" clId="Web-{1A949DAF-C936-48A3-AA68-D9931CA8E594}" dt="2022-09-27T05:05:38.745" v="117"/>
          <ac:spMkLst>
            <pc:docMk/>
            <pc:sldMk cId="2089054927" sldId="265"/>
            <ac:spMk id="3" creationId="{CC0A959F-2941-3E8A-BBE5-9324F6C18875}"/>
          </ac:spMkLst>
        </pc:spChg>
        <pc:spChg chg="add del mod">
          <ac:chgData name="Nehme, Ali" userId="S::2195836@johnabbottcollege.net::829448a4-7adb-4c35-a26b-a5c7c6608aea" providerId="AD" clId="Web-{1A949DAF-C936-48A3-AA68-D9931CA8E594}" dt="2022-09-27T05:09:49.703" v="308"/>
          <ac:spMkLst>
            <pc:docMk/>
            <pc:sldMk cId="2089054927" sldId="265"/>
            <ac:spMk id="1952" creationId="{36834E0D-6A7D-74BD-2E75-FB59ED1E5C59}"/>
          </ac:spMkLst>
        </pc:spChg>
        <pc:graphicFrameChg chg="add del mod ord modGraphic">
          <ac:chgData name="Nehme, Ali" userId="S::2195836@johnabbottcollege.net::829448a4-7adb-4c35-a26b-a5c7c6608aea" providerId="AD" clId="Web-{1A949DAF-C936-48A3-AA68-D9931CA8E594}" dt="2022-09-27T05:33:46.930" v="446" actId="20577"/>
          <ac:graphicFrameMkLst>
            <pc:docMk/>
            <pc:sldMk cId="2089054927" sldId="265"/>
            <ac:graphicFrameMk id="4" creationId="{CC2B1B33-BBF4-5077-6AD7-8E790FB3151D}"/>
          </ac:graphicFrameMkLst>
        </pc:graphicFrameChg>
      </pc:sldChg>
      <pc:sldChg chg="addSp delSp modSp modCm">
        <pc:chgData name="Nehme, Ali" userId="S::2195836@johnabbottcollege.net::829448a4-7adb-4c35-a26b-a5c7c6608aea" providerId="AD" clId="Web-{1A949DAF-C936-48A3-AA68-D9931CA8E594}" dt="2022-09-27T05:23:41.795" v="415" actId="20577"/>
        <pc:sldMkLst>
          <pc:docMk/>
          <pc:sldMk cId="3964669169" sldId="269"/>
        </pc:sldMkLst>
        <pc:spChg chg="mod">
          <ac:chgData name="Nehme, Ali" userId="S::2195836@johnabbottcollege.net::829448a4-7adb-4c35-a26b-a5c7c6608aea" providerId="AD" clId="Web-{1A949DAF-C936-48A3-AA68-D9931CA8E594}" dt="2022-09-27T05:19:57.088" v="404" actId="20577"/>
          <ac:spMkLst>
            <pc:docMk/>
            <pc:sldMk cId="3964669169" sldId="269"/>
            <ac:spMk id="2" creationId="{925EF070-4237-16D8-AD15-180EFFEFA328}"/>
          </ac:spMkLst>
        </pc:spChg>
        <pc:spChg chg="mod">
          <ac:chgData name="Nehme, Ali" userId="S::2195836@johnabbottcollege.net::829448a4-7adb-4c35-a26b-a5c7c6608aea" providerId="AD" clId="Web-{1A949DAF-C936-48A3-AA68-D9931CA8E594}" dt="2022-09-27T05:23:41.795" v="415" actId="20577"/>
          <ac:spMkLst>
            <pc:docMk/>
            <pc:sldMk cId="3964669169" sldId="269"/>
            <ac:spMk id="3" creationId="{CC0A959F-2941-3E8A-BBE5-9324F6C18875}"/>
          </ac:spMkLst>
        </pc:spChg>
        <pc:spChg chg="add mod">
          <ac:chgData name="Nehme, Ali" userId="S::2195836@johnabbottcollege.net::829448a4-7adb-4c35-a26b-a5c7c6608aea" providerId="AD" clId="Web-{1A949DAF-C936-48A3-AA68-D9931CA8E594}" dt="2022-09-27T05:18:57.978" v="364" actId="1076"/>
          <ac:spMkLst>
            <pc:docMk/>
            <pc:sldMk cId="3964669169" sldId="269"/>
            <ac:spMk id="8" creationId="{17377476-7FAD-D4AD-EE4F-32B2B845C7B0}"/>
          </ac:spMkLst>
        </pc:spChg>
        <pc:spChg chg="add mod">
          <ac:chgData name="Nehme, Ali" userId="S::2195836@johnabbottcollege.net::829448a4-7adb-4c35-a26b-a5c7c6608aea" providerId="AD" clId="Web-{1A949DAF-C936-48A3-AA68-D9931CA8E594}" dt="2022-09-27T05:19:16.681" v="385" actId="20577"/>
          <ac:spMkLst>
            <pc:docMk/>
            <pc:sldMk cId="3964669169" sldId="269"/>
            <ac:spMk id="10" creationId="{676A5C85-E139-AC5A-F7BD-53A5750C9162}"/>
          </ac:spMkLst>
        </pc:spChg>
        <pc:spChg chg="add mod">
          <ac:chgData name="Nehme, Ali" userId="S::2195836@johnabbottcollege.net::829448a4-7adb-4c35-a26b-a5c7c6608aea" providerId="AD" clId="Web-{1A949DAF-C936-48A3-AA68-D9931CA8E594}" dt="2022-09-27T05:19:23.244" v="387" actId="1076"/>
          <ac:spMkLst>
            <pc:docMk/>
            <pc:sldMk cId="3964669169" sldId="269"/>
            <ac:spMk id="11" creationId="{D2EF9357-8EBF-AA1F-6F74-76AFB8E513AB}"/>
          </ac:spMkLst>
        </pc:spChg>
        <pc:picChg chg="del mod">
          <ac:chgData name="Nehme, Ali" userId="S::2195836@johnabbottcollege.net::829448a4-7adb-4c35-a26b-a5c7c6608aea" providerId="AD" clId="Web-{1A949DAF-C936-48A3-AA68-D9931CA8E594}" dt="2022-09-27T05:17:11.773" v="349"/>
          <ac:picMkLst>
            <pc:docMk/>
            <pc:sldMk cId="3964669169" sldId="269"/>
            <ac:picMk id="4" creationId="{467CA7AA-1C5A-6068-D56D-93BAB866F99D}"/>
          </ac:picMkLst>
        </pc:picChg>
        <pc:picChg chg="add mod">
          <ac:chgData name="Nehme, Ali" userId="S::2195836@johnabbottcollege.net::829448a4-7adb-4c35-a26b-a5c7c6608aea" providerId="AD" clId="Web-{1A949DAF-C936-48A3-AA68-D9931CA8E594}" dt="2022-09-27T05:18:53.243" v="363" actId="1076"/>
          <ac:picMkLst>
            <pc:docMk/>
            <pc:sldMk cId="3964669169" sldId="269"/>
            <ac:picMk id="5" creationId="{2BF7647C-FF15-A4DF-DAF0-6E4D590E0A8F}"/>
          </ac:picMkLst>
        </pc:picChg>
        <pc:picChg chg="add mod">
          <ac:chgData name="Nehme, Ali" userId="S::2195836@johnabbottcollege.net::829448a4-7adb-4c35-a26b-a5c7c6608aea" providerId="AD" clId="Web-{1A949DAF-C936-48A3-AA68-D9931CA8E594}" dt="2022-09-27T05:19:00.056" v="365" actId="1076"/>
          <ac:picMkLst>
            <pc:docMk/>
            <pc:sldMk cId="3964669169" sldId="269"/>
            <ac:picMk id="6" creationId="{BEED473E-8CA0-350C-A2E9-62D22F329B4D}"/>
          </ac:picMkLst>
        </pc:picChg>
        <pc:picChg chg="add mod">
          <ac:chgData name="Nehme, Ali" userId="S::2195836@johnabbottcollege.net::829448a4-7adb-4c35-a26b-a5c7c6608aea" providerId="AD" clId="Web-{1A949DAF-C936-48A3-AA68-D9931CA8E594}" dt="2022-09-27T05:19:00.071" v="366" actId="1076"/>
          <ac:picMkLst>
            <pc:docMk/>
            <pc:sldMk cId="3964669169" sldId="269"/>
            <ac:picMk id="7" creationId="{22B5617E-46F2-AA11-0BB3-E4AC8B4A5845}"/>
          </ac:picMkLst>
        </pc:picChg>
      </pc:sldChg>
      <pc:sldChg chg="del">
        <pc:chgData name="Nehme, Ali" userId="S::2195836@johnabbottcollege.net::829448a4-7adb-4c35-a26b-a5c7c6608aea" providerId="AD" clId="Web-{1A949DAF-C936-48A3-AA68-D9931CA8E594}" dt="2022-09-27T05:22:26.856" v="405"/>
        <pc:sldMkLst>
          <pc:docMk/>
          <pc:sldMk cId="2652409600" sldId="270"/>
        </pc:sldMkLst>
      </pc:sldChg>
      <pc:sldChg chg="addSp delSp">
        <pc:chgData name="Nehme, Ali" userId="S::2195836@johnabbottcollege.net::829448a4-7adb-4c35-a26b-a5c7c6608aea" providerId="AD" clId="Web-{1A949DAF-C936-48A3-AA68-D9931CA8E594}" dt="2022-09-27T05:28:19.128" v="436"/>
        <pc:sldMkLst>
          <pc:docMk/>
          <pc:sldMk cId="564822215" sldId="276"/>
        </pc:sldMkLst>
        <pc:spChg chg="topLvl">
          <ac:chgData name="Nehme, Ali" userId="S::2195836@johnabbottcollege.net::829448a4-7adb-4c35-a26b-a5c7c6608aea" providerId="AD" clId="Web-{1A949DAF-C936-48A3-AA68-D9931CA8E594}" dt="2022-09-27T05:28:13.549" v="435"/>
          <ac:spMkLst>
            <pc:docMk/>
            <pc:sldMk cId="564822215" sldId="276"/>
            <ac:spMk id="13" creationId="{9FCA5546-8535-6A61-CC17-B1090E56030C}"/>
          </ac:spMkLst>
        </pc:spChg>
        <pc:grpChg chg="add">
          <ac:chgData name="Nehme, Ali" userId="S::2195836@johnabbottcollege.net::829448a4-7adb-4c35-a26b-a5c7c6608aea" providerId="AD" clId="Web-{1A949DAF-C936-48A3-AA68-D9931CA8E594}" dt="2022-09-27T05:27:29.142" v="422"/>
          <ac:grpSpMkLst>
            <pc:docMk/>
            <pc:sldMk cId="564822215" sldId="276"/>
            <ac:grpSpMk id="3" creationId="{459D94CD-1009-864C-2899-CC8DDC95A266}"/>
          </ac:grpSpMkLst>
        </pc:grpChg>
        <pc:grpChg chg="add">
          <ac:chgData name="Nehme, Ali" userId="S::2195836@johnabbottcollege.net::829448a4-7adb-4c35-a26b-a5c7c6608aea" providerId="AD" clId="Web-{1A949DAF-C936-48A3-AA68-D9931CA8E594}" dt="2022-09-27T05:27:31.768" v="423"/>
          <ac:grpSpMkLst>
            <pc:docMk/>
            <pc:sldMk cId="564822215" sldId="276"/>
            <ac:grpSpMk id="4" creationId="{272BCF0E-3419-7C37-61CB-A0D14612351B}"/>
          </ac:grpSpMkLst>
        </pc:grpChg>
        <pc:grpChg chg="add del">
          <ac:chgData name="Nehme, Ali" userId="S::2195836@johnabbottcollege.net::829448a4-7adb-4c35-a26b-a5c7c6608aea" providerId="AD" clId="Web-{1A949DAF-C936-48A3-AA68-D9931CA8E594}" dt="2022-09-27T05:28:19.128" v="436"/>
          <ac:grpSpMkLst>
            <pc:docMk/>
            <pc:sldMk cId="564822215" sldId="276"/>
            <ac:grpSpMk id="5" creationId="{21492E49-BDF6-E8B3-3759-E32996E00AD6}"/>
          </ac:grpSpMkLst>
        </pc:grpChg>
        <pc:picChg chg="topLvl">
          <ac:chgData name="Nehme, Ali" userId="S::2195836@johnabbottcollege.net::829448a4-7adb-4c35-a26b-a5c7c6608aea" providerId="AD" clId="Web-{1A949DAF-C936-48A3-AA68-D9931CA8E594}" dt="2022-09-27T05:28:13.549" v="435"/>
          <ac:picMkLst>
            <pc:docMk/>
            <pc:sldMk cId="564822215" sldId="276"/>
            <ac:picMk id="12" creationId="{61C57E74-9F64-BFAB-2E68-9D8827AB6681}"/>
          </ac:picMkLst>
        </pc:picChg>
      </pc:sldChg>
      <pc:sldChg chg="add del replId">
        <pc:chgData name="Nehme, Ali" userId="S::2195836@johnabbottcollege.net::829448a4-7adb-4c35-a26b-a5c7c6608aea" providerId="AD" clId="Web-{1A949DAF-C936-48A3-AA68-D9931CA8E594}" dt="2022-09-27T04:59:58.456" v="26"/>
        <pc:sldMkLst>
          <pc:docMk/>
          <pc:sldMk cId="3697230462" sldId="277"/>
        </pc:sldMkLst>
      </pc:sldChg>
    </pc:docChg>
  </pc:docChgLst>
  <pc:docChgLst>
    <pc:chgData name="Nehme, Ali" userId="S::2195836@johnabbottcollege.net::829448a4-7adb-4c35-a26b-a5c7c6608aea" providerId="AD" clId="Web-{523FFEAD-0D32-42C7-A19E-E8BFFB37E6F2}"/>
    <pc:docChg chg="modSld">
      <pc:chgData name="Nehme, Ali" userId="S::2195836@johnabbottcollege.net::829448a4-7adb-4c35-a26b-a5c7c6608aea" providerId="AD" clId="Web-{523FFEAD-0D32-42C7-A19E-E8BFFB37E6F2}" dt="2022-09-27T15:11:13.207" v="55" actId="20577"/>
      <pc:docMkLst>
        <pc:docMk/>
      </pc:docMkLst>
      <pc:sldChg chg="modSp">
        <pc:chgData name="Nehme, Ali" userId="S::2195836@johnabbottcollege.net::829448a4-7adb-4c35-a26b-a5c7c6608aea" providerId="AD" clId="Web-{523FFEAD-0D32-42C7-A19E-E8BFFB37E6F2}" dt="2022-09-27T15:11:13.207" v="55" actId="20577"/>
        <pc:sldMkLst>
          <pc:docMk/>
          <pc:sldMk cId="3830913668" sldId="277"/>
        </pc:sldMkLst>
        <pc:spChg chg="mod">
          <ac:chgData name="Nehme, Ali" userId="S::2195836@johnabbottcollege.net::829448a4-7adb-4c35-a26b-a5c7c6608aea" providerId="AD" clId="Web-{523FFEAD-0D32-42C7-A19E-E8BFFB37E6F2}" dt="2022-09-27T15:11:13.207" v="55" actId="20577"/>
          <ac:spMkLst>
            <pc:docMk/>
            <pc:sldMk cId="3830913668" sldId="277"/>
            <ac:spMk id="3" creationId="{34C8A405-E703-4357-32E9-2986EA31D8FF}"/>
          </ac:spMkLst>
        </pc:spChg>
      </pc:sldChg>
    </pc:docChg>
  </pc:docChgLst>
  <pc:docChgLst>
    <pc:chgData name="Barré, Gregory" userId="S::0673304@johnabbottcollege.net::9c557fce-f814-46bc-87b6-1a17d848d5b4" providerId="AD" clId="Web-{87610392-BF38-4963-AAA7-563F16E5C6F2}"/>
    <pc:docChg chg="addSld modSld">
      <pc:chgData name="Barré, Gregory" userId="S::0673304@johnabbottcollege.net::9c557fce-f814-46bc-87b6-1a17d848d5b4" providerId="AD" clId="Web-{87610392-BF38-4963-AAA7-563F16E5C6F2}" dt="2022-09-26T21:18:18.475" v="156"/>
      <pc:docMkLst>
        <pc:docMk/>
      </pc:docMkLst>
      <pc:sldChg chg="addSp delSp modSp new addAnim delAnim modAnim">
        <pc:chgData name="Barré, Gregory" userId="S::0673304@johnabbottcollege.net::9c557fce-f814-46bc-87b6-1a17d848d5b4" providerId="AD" clId="Web-{87610392-BF38-4963-AAA7-563F16E5C6F2}" dt="2022-09-26T21:18:18.475" v="156"/>
        <pc:sldMkLst>
          <pc:docMk/>
          <pc:sldMk cId="2346465775" sldId="257"/>
        </pc:sldMkLst>
        <pc:spChg chg="mod">
          <ac:chgData name="Barré, Gregory" userId="S::0673304@johnabbottcollege.net::9c557fce-f814-46bc-87b6-1a17d848d5b4" providerId="AD" clId="Web-{87610392-BF38-4963-AAA7-563F16E5C6F2}" dt="2022-09-26T20:41:34.649" v="28" actId="20577"/>
          <ac:spMkLst>
            <pc:docMk/>
            <pc:sldMk cId="2346465775" sldId="257"/>
            <ac:spMk id="2" creationId="{2536F78E-DB5D-07F2-06DA-CC1A97584A96}"/>
          </ac:spMkLst>
        </pc:spChg>
        <pc:spChg chg="mod">
          <ac:chgData name="Barré, Gregory" userId="S::0673304@johnabbottcollege.net::9c557fce-f814-46bc-87b6-1a17d848d5b4" providerId="AD" clId="Web-{87610392-BF38-4963-AAA7-563F16E5C6F2}" dt="2022-09-26T21:18:03.771" v="154" actId="20577"/>
          <ac:spMkLst>
            <pc:docMk/>
            <pc:sldMk cId="2346465775" sldId="257"/>
            <ac:spMk id="3" creationId="{414FD224-7629-A16C-59D8-5A14BD2825D6}"/>
          </ac:spMkLst>
        </pc:spChg>
        <pc:picChg chg="add del mod">
          <ac:chgData name="Barré, Gregory" userId="S::0673304@johnabbottcollege.net::9c557fce-f814-46bc-87b6-1a17d848d5b4" providerId="AD" clId="Web-{87610392-BF38-4963-AAA7-563F16E5C6F2}" dt="2022-09-26T21:08:40.214" v="110"/>
          <ac:picMkLst>
            <pc:docMk/>
            <pc:sldMk cId="2346465775" sldId="257"/>
            <ac:picMk id="4" creationId="{79A5D898-A1AB-8B7D-D84A-6731FC129B61}"/>
          </ac:picMkLst>
        </pc:picChg>
        <pc:picChg chg="add mod">
          <ac:chgData name="Barré, Gregory" userId="S::0673304@johnabbottcollege.net::9c557fce-f814-46bc-87b6-1a17d848d5b4" providerId="AD" clId="Web-{87610392-BF38-4963-AAA7-563F16E5C6F2}" dt="2022-09-26T21:17:28.052" v="140" actId="1076"/>
          <ac:picMkLst>
            <pc:docMk/>
            <pc:sldMk cId="2346465775" sldId="257"/>
            <ac:picMk id="4" creationId="{C884C269-D837-9E92-8AB6-9CA4E2D5F663}"/>
          </ac:picMkLst>
        </pc:picChg>
        <pc:picChg chg="add mod">
          <ac:chgData name="Barré, Gregory" userId="S::0673304@johnabbottcollege.net::9c557fce-f814-46bc-87b6-1a17d848d5b4" providerId="AD" clId="Web-{87610392-BF38-4963-AAA7-563F16E5C6F2}" dt="2022-09-26T21:09:24.635" v="112" actId="1076"/>
          <ac:picMkLst>
            <pc:docMk/>
            <pc:sldMk cId="2346465775" sldId="257"/>
            <ac:picMk id="5" creationId="{C65E3024-EBEC-79C5-609E-970D46232080}"/>
          </ac:picMkLst>
        </pc:picChg>
      </pc:sldChg>
    </pc:docChg>
  </pc:docChgLst>
  <pc:docChgLst>
    <pc:chgData name="Nehme, Ali" userId="S::2195836@johnabbottcollege.net::829448a4-7adb-4c35-a26b-a5c7c6608aea" providerId="AD" clId="Web-{415E7630-6155-4C00-80CA-8BD429B28F03}"/>
    <pc:docChg chg="modSld">
      <pc:chgData name="Nehme, Ali" userId="S::2195836@johnabbottcollege.net::829448a4-7adb-4c35-a26b-a5c7c6608aea" providerId="AD" clId="Web-{415E7630-6155-4C00-80CA-8BD429B28F03}" dt="2022-09-27T05:49:41.876" v="242" actId="20577"/>
      <pc:docMkLst>
        <pc:docMk/>
      </pc:docMkLst>
      <pc:sldChg chg="modSp">
        <pc:chgData name="Nehme, Ali" userId="S::2195836@johnabbottcollege.net::829448a4-7adb-4c35-a26b-a5c7c6608aea" providerId="AD" clId="Web-{415E7630-6155-4C00-80CA-8BD429B28F03}" dt="2022-09-27T05:49:41.876" v="242" actId="20577"/>
        <pc:sldMkLst>
          <pc:docMk/>
          <pc:sldMk cId="2089054927" sldId="265"/>
        </pc:sldMkLst>
        <pc:graphicFrameChg chg="modGraphic">
          <ac:chgData name="Nehme, Ali" userId="S::2195836@johnabbottcollege.net::829448a4-7adb-4c35-a26b-a5c7c6608aea" providerId="AD" clId="Web-{415E7630-6155-4C00-80CA-8BD429B28F03}" dt="2022-09-27T05:49:41.876" v="242" actId="20577"/>
          <ac:graphicFrameMkLst>
            <pc:docMk/>
            <pc:sldMk cId="2089054927" sldId="265"/>
            <ac:graphicFrameMk id="4" creationId="{CC2B1B33-BBF4-5077-6AD7-8E790FB3151D}"/>
          </ac:graphicFrameMkLst>
        </pc:graphicFrameChg>
      </pc:sldChg>
    </pc:docChg>
  </pc:docChgLst>
  <pc:docChgLst>
    <pc:chgData name="Barré, Gregory" userId="S::0673304@johnabbottcollege.net::9c557fce-f814-46bc-87b6-1a17d848d5b4" providerId="AD" clId="Web-{15006C24-6738-4419-A1BE-909957AE26DC}"/>
    <pc:docChg chg="modSld">
      <pc:chgData name="Barré, Gregory" userId="S::0673304@johnabbottcollege.net::9c557fce-f814-46bc-87b6-1a17d848d5b4" providerId="AD" clId="Web-{15006C24-6738-4419-A1BE-909957AE26DC}" dt="2022-09-26T21:56:45.722" v="101" actId="20577"/>
      <pc:docMkLst>
        <pc:docMk/>
      </pc:docMkLst>
      <pc:sldChg chg="modSp">
        <pc:chgData name="Barré, Gregory" userId="S::0673304@johnabbottcollege.net::9c557fce-f814-46bc-87b6-1a17d848d5b4" providerId="AD" clId="Web-{15006C24-6738-4419-A1BE-909957AE26DC}" dt="2022-09-26T21:56:45.722" v="101" actId="20577"/>
        <pc:sldMkLst>
          <pc:docMk/>
          <pc:sldMk cId="413117083" sldId="261"/>
        </pc:sldMkLst>
        <pc:spChg chg="mod">
          <ac:chgData name="Barré, Gregory" userId="S::0673304@johnabbottcollege.net::9c557fce-f814-46bc-87b6-1a17d848d5b4" providerId="AD" clId="Web-{15006C24-6738-4419-A1BE-909957AE26DC}" dt="2022-09-26T21:41:31.702" v="3" actId="20577"/>
          <ac:spMkLst>
            <pc:docMk/>
            <pc:sldMk cId="413117083" sldId="261"/>
            <ac:spMk id="2" creationId="{925EF070-4237-16D8-AD15-180EFFEFA328}"/>
          </ac:spMkLst>
        </pc:spChg>
        <pc:spChg chg="mod">
          <ac:chgData name="Barré, Gregory" userId="S::0673304@johnabbottcollege.net::9c557fce-f814-46bc-87b6-1a17d848d5b4" providerId="AD" clId="Web-{15006C24-6738-4419-A1BE-909957AE26DC}" dt="2022-09-26T21:56:45.722" v="101" actId="20577"/>
          <ac:spMkLst>
            <pc:docMk/>
            <pc:sldMk cId="413117083" sldId="261"/>
            <ac:spMk id="3" creationId="{CC0A959F-2941-3E8A-BBE5-9324F6C18875}"/>
          </ac:spMkLst>
        </pc:spChg>
      </pc:sldChg>
    </pc:docChg>
  </pc:docChgLst>
  <pc:docChgLst>
    <pc:chgData name="Barré, Gregory" userId="S::0673304@johnabbottcollege.net::9c557fce-f814-46bc-87b6-1a17d848d5b4" providerId="AD" clId="Web-{8E184262-F93A-4B4A-94EE-9FC720E6B455}"/>
    <pc:docChg chg="modSld">
      <pc:chgData name="Barré, Gregory" userId="S::0673304@johnabbottcollege.net::9c557fce-f814-46bc-87b6-1a17d848d5b4" providerId="AD" clId="Web-{8E184262-F93A-4B4A-94EE-9FC720E6B455}" dt="2022-09-27T00:40:47.809" v="79" actId="1076"/>
      <pc:docMkLst>
        <pc:docMk/>
      </pc:docMkLst>
      <pc:sldChg chg="addSp delSp modSp">
        <pc:chgData name="Barré, Gregory" userId="S::0673304@johnabbottcollege.net::9c557fce-f814-46bc-87b6-1a17d848d5b4" providerId="AD" clId="Web-{8E184262-F93A-4B4A-94EE-9FC720E6B455}" dt="2022-09-27T00:40:47.809" v="79" actId="1076"/>
        <pc:sldMkLst>
          <pc:docMk/>
          <pc:sldMk cId="1585094303" sldId="264"/>
        </pc:sldMkLst>
        <pc:spChg chg="mod">
          <ac:chgData name="Barré, Gregory" userId="S::0673304@johnabbottcollege.net::9c557fce-f814-46bc-87b6-1a17d848d5b4" providerId="AD" clId="Web-{8E184262-F93A-4B4A-94EE-9FC720E6B455}" dt="2022-09-27T00:40:47.809" v="79" actId="1076"/>
          <ac:spMkLst>
            <pc:docMk/>
            <pc:sldMk cId="1585094303" sldId="264"/>
            <ac:spMk id="2" creationId="{925EF070-4237-16D8-AD15-180EFFEFA328}"/>
          </ac:spMkLst>
        </pc:spChg>
        <pc:spChg chg="mod">
          <ac:chgData name="Barré, Gregory" userId="S::0673304@johnabbottcollege.net::9c557fce-f814-46bc-87b6-1a17d848d5b4" providerId="AD" clId="Web-{8E184262-F93A-4B4A-94EE-9FC720E6B455}" dt="2022-09-27T00:39:45.606" v="73" actId="1076"/>
          <ac:spMkLst>
            <pc:docMk/>
            <pc:sldMk cId="1585094303" sldId="264"/>
            <ac:spMk id="3" creationId="{CC0A959F-2941-3E8A-BBE5-9324F6C18875}"/>
          </ac:spMkLst>
        </pc:spChg>
        <pc:spChg chg="add mod">
          <ac:chgData name="Barré, Gregory" userId="S::0673304@johnabbottcollege.net::9c557fce-f814-46bc-87b6-1a17d848d5b4" providerId="AD" clId="Web-{8E184262-F93A-4B4A-94EE-9FC720E6B455}" dt="2022-09-27T00:39:45.559" v="71" actId="1076"/>
          <ac:spMkLst>
            <pc:docMk/>
            <pc:sldMk cId="1585094303" sldId="264"/>
            <ac:spMk id="9" creationId="{826D33D7-064C-14AF-F4BB-910DF1EF3FF2}"/>
          </ac:spMkLst>
        </pc:spChg>
        <pc:spChg chg="add del">
          <ac:chgData name="Barré, Gregory" userId="S::0673304@johnabbottcollege.net::9c557fce-f814-46bc-87b6-1a17d848d5b4" providerId="AD" clId="Web-{8E184262-F93A-4B4A-94EE-9FC720E6B455}" dt="2022-09-27T00:38:45.856" v="60"/>
          <ac:spMkLst>
            <pc:docMk/>
            <pc:sldMk cId="1585094303" sldId="264"/>
            <ac:spMk id="10" creationId="{1BB86690-607D-8847-176D-0B5E2A8E32A5}"/>
          </ac:spMkLst>
        </pc:spChg>
        <pc:picChg chg="add mod">
          <ac:chgData name="Barré, Gregory" userId="S::0673304@johnabbottcollege.net::9c557fce-f814-46bc-87b6-1a17d848d5b4" providerId="AD" clId="Web-{8E184262-F93A-4B4A-94EE-9FC720E6B455}" dt="2022-09-27T00:39:45.606" v="72" actId="1076"/>
          <ac:picMkLst>
            <pc:docMk/>
            <pc:sldMk cId="1585094303" sldId="264"/>
            <ac:picMk id="4" creationId="{2F5C4BFB-61A8-86D6-5C5D-11A99AFA52CD}"/>
          </ac:picMkLst>
        </pc:picChg>
        <pc:picChg chg="add del mod">
          <ac:chgData name="Barré, Gregory" userId="S::0673304@johnabbottcollege.net::9c557fce-f814-46bc-87b6-1a17d848d5b4" providerId="AD" clId="Web-{8E184262-F93A-4B4A-94EE-9FC720E6B455}" dt="2022-09-27T00:34:40.607" v="27"/>
          <ac:picMkLst>
            <pc:docMk/>
            <pc:sldMk cId="1585094303" sldId="264"/>
            <ac:picMk id="5" creationId="{32D540AF-E5C7-08EF-AFA1-5CDF865CF850}"/>
          </ac:picMkLst>
        </pc:picChg>
        <pc:picChg chg="add del mod">
          <ac:chgData name="Barré, Gregory" userId="S::0673304@johnabbottcollege.net::9c557fce-f814-46bc-87b6-1a17d848d5b4" providerId="AD" clId="Web-{8E184262-F93A-4B4A-94EE-9FC720E6B455}" dt="2022-09-27T00:30:27.108" v="26"/>
          <ac:picMkLst>
            <pc:docMk/>
            <pc:sldMk cId="1585094303" sldId="264"/>
            <ac:picMk id="6" creationId="{19EB3EB0-2D78-0442-EC33-7647AEF81C85}"/>
          </ac:picMkLst>
        </pc:picChg>
        <pc:picChg chg="add del mod">
          <ac:chgData name="Barré, Gregory" userId="S::0673304@johnabbottcollege.net::9c557fce-f814-46bc-87b6-1a17d848d5b4" providerId="AD" clId="Web-{8E184262-F93A-4B4A-94EE-9FC720E6B455}" dt="2022-09-27T00:35:02.513" v="31"/>
          <ac:picMkLst>
            <pc:docMk/>
            <pc:sldMk cId="1585094303" sldId="264"/>
            <ac:picMk id="7" creationId="{34C9EE3F-7C7D-38C1-34A1-2C33925031D7}"/>
          </ac:picMkLst>
        </pc:picChg>
        <pc:picChg chg="add mod">
          <ac:chgData name="Barré, Gregory" userId="S::0673304@johnabbottcollege.net::9c557fce-f814-46bc-87b6-1a17d848d5b4" providerId="AD" clId="Web-{8E184262-F93A-4B4A-94EE-9FC720E6B455}" dt="2022-09-27T00:39:45.559" v="70" actId="1076"/>
          <ac:picMkLst>
            <pc:docMk/>
            <pc:sldMk cId="1585094303" sldId="264"/>
            <ac:picMk id="8" creationId="{E697FB54-47A1-7530-9BD6-1DCE9D1F5197}"/>
          </ac:picMkLst>
        </pc:picChg>
      </pc:sldChg>
    </pc:docChg>
  </pc:docChgLst>
  <pc:docChgLst>
    <pc:chgData name="Nehme, Ali" userId="S::2195836@johnabbottcollege.net::829448a4-7adb-4c35-a26b-a5c7c6608aea" providerId="AD" clId="Web-{5D378867-8F07-4B9A-A850-5841F136C75B}"/>
    <pc:docChg chg="addSld modSld">
      <pc:chgData name="Nehme, Ali" userId="S::2195836@johnabbottcollege.net::829448a4-7adb-4c35-a26b-a5c7c6608aea" providerId="AD" clId="Web-{5D378867-8F07-4B9A-A850-5841F136C75B}" dt="2022-09-27T04:50:39.387" v="519" actId="20577"/>
      <pc:docMkLst>
        <pc:docMk/>
      </pc:docMkLst>
      <pc:sldChg chg="addSp delSp modSp">
        <pc:chgData name="Nehme, Ali" userId="S::2195836@johnabbottcollege.net::829448a4-7adb-4c35-a26b-a5c7c6608aea" providerId="AD" clId="Web-{5D378867-8F07-4B9A-A850-5841F136C75B}" dt="2022-09-27T04:40:14.969" v="276" actId="14100"/>
        <pc:sldMkLst>
          <pc:docMk/>
          <pc:sldMk cId="1939006646" sldId="259"/>
        </pc:sldMkLst>
        <pc:spChg chg="mod">
          <ac:chgData name="Nehme, Ali" userId="S::2195836@johnabbottcollege.net::829448a4-7adb-4c35-a26b-a5c7c6608aea" providerId="AD" clId="Web-{5D378867-8F07-4B9A-A850-5841F136C75B}" dt="2022-09-27T04:33:59.181" v="113" actId="20577"/>
          <ac:spMkLst>
            <pc:docMk/>
            <pc:sldMk cId="1939006646" sldId="259"/>
            <ac:spMk id="2" creationId="{925EF070-4237-16D8-AD15-180EFFEFA328}"/>
          </ac:spMkLst>
        </pc:spChg>
        <pc:spChg chg="del mod">
          <ac:chgData name="Nehme, Ali" userId="S::2195836@johnabbottcollege.net::829448a4-7adb-4c35-a26b-a5c7c6608aea" providerId="AD" clId="Web-{5D378867-8F07-4B9A-A850-5841F136C75B}" dt="2022-09-27T04:35:59.792" v="184"/>
          <ac:spMkLst>
            <pc:docMk/>
            <pc:sldMk cId="1939006646" sldId="259"/>
            <ac:spMk id="3" creationId="{CC0A959F-2941-3E8A-BBE5-9324F6C18875}"/>
          </ac:spMkLst>
        </pc:spChg>
        <pc:spChg chg="add mod">
          <ac:chgData name="Nehme, Ali" userId="S::2195836@johnabbottcollege.net::829448a4-7adb-4c35-a26b-a5c7c6608aea" providerId="AD" clId="Web-{5D378867-8F07-4B9A-A850-5841F136C75B}" dt="2022-09-27T04:38:12.857" v="190" actId="14100"/>
          <ac:spMkLst>
            <pc:docMk/>
            <pc:sldMk cId="1939006646" sldId="259"/>
            <ac:spMk id="6" creationId="{FFA502DB-B49D-9CA2-281A-B12CED859E7D}"/>
          </ac:spMkLst>
        </pc:spChg>
        <pc:spChg chg="add del mod">
          <ac:chgData name="Nehme, Ali" userId="S::2195836@johnabbottcollege.net::829448a4-7adb-4c35-a26b-a5c7c6608aea" providerId="AD" clId="Web-{5D378867-8F07-4B9A-A850-5841F136C75B}" dt="2022-09-27T04:36:02.511" v="185"/>
          <ac:spMkLst>
            <pc:docMk/>
            <pc:sldMk cId="1939006646" sldId="259"/>
            <ac:spMk id="9" creationId="{4E3DAAEC-ABE1-6386-A1F4-32144495853D}"/>
          </ac:spMkLst>
        </pc:spChg>
        <pc:spChg chg="add mod">
          <ac:chgData name="Nehme, Ali" userId="S::2195836@johnabbottcollege.net::829448a4-7adb-4c35-a26b-a5c7c6608aea" providerId="AD" clId="Web-{5D378867-8F07-4B9A-A850-5841F136C75B}" dt="2022-09-27T04:39:21.827" v="221" actId="20577"/>
          <ac:spMkLst>
            <pc:docMk/>
            <pc:sldMk cId="1939006646" sldId="259"/>
            <ac:spMk id="12" creationId="{457C7FEF-5679-0604-5232-03AE21622D42}"/>
          </ac:spMkLst>
        </pc:spChg>
        <pc:spChg chg="add mod">
          <ac:chgData name="Nehme, Ali" userId="S::2195836@johnabbottcollege.net::829448a4-7adb-4c35-a26b-a5c7c6608aea" providerId="AD" clId="Web-{5D378867-8F07-4B9A-A850-5841F136C75B}" dt="2022-09-27T04:40:14.969" v="276" actId="14100"/>
          <ac:spMkLst>
            <pc:docMk/>
            <pc:sldMk cId="1939006646" sldId="259"/>
            <ac:spMk id="14" creationId="{AC16FFFE-303C-1F46-CF55-109398144AD0}"/>
          </ac:spMkLst>
        </pc:spChg>
        <pc:picChg chg="add del mod">
          <ac:chgData name="Nehme, Ali" userId="S::2195836@johnabbottcollege.net::829448a4-7adb-4c35-a26b-a5c7c6608aea" providerId="AD" clId="Web-{5D378867-8F07-4B9A-A850-5841F136C75B}" dt="2022-09-27T04:34:56.010" v="141"/>
          <ac:picMkLst>
            <pc:docMk/>
            <pc:sldMk cId="1939006646" sldId="259"/>
            <ac:picMk id="4" creationId="{1D5C7843-C524-882B-8912-CEB365FB4CD7}"/>
          </ac:picMkLst>
        </pc:picChg>
        <pc:picChg chg="add mod">
          <ac:chgData name="Nehme, Ali" userId="S::2195836@johnabbottcollege.net::829448a4-7adb-4c35-a26b-a5c7c6608aea" providerId="AD" clId="Web-{5D378867-8F07-4B9A-A850-5841F136C75B}" dt="2022-09-27T04:38:10.217" v="189" actId="1076"/>
          <ac:picMkLst>
            <pc:docMk/>
            <pc:sldMk cId="1939006646" sldId="259"/>
            <ac:picMk id="7" creationId="{329335A0-2DAA-9E12-F0AC-695E2AB0154E}"/>
          </ac:picMkLst>
        </pc:picChg>
        <pc:picChg chg="add mod">
          <ac:chgData name="Nehme, Ali" userId="S::2195836@johnabbottcollege.net::829448a4-7adb-4c35-a26b-a5c7c6608aea" providerId="AD" clId="Web-{5D378867-8F07-4B9A-A850-5841F136C75B}" dt="2022-09-27T04:38:06.795" v="188" actId="14100"/>
          <ac:picMkLst>
            <pc:docMk/>
            <pc:sldMk cId="1939006646" sldId="259"/>
            <ac:picMk id="10" creationId="{1C2CD240-D0E3-068D-CBDE-B4D3B37CAF0D}"/>
          </ac:picMkLst>
        </pc:picChg>
        <pc:picChg chg="add del mod">
          <ac:chgData name="Nehme, Ali" userId="S::2195836@johnabbottcollege.net::829448a4-7adb-4c35-a26b-a5c7c6608aea" providerId="AD" clId="Web-{5D378867-8F07-4B9A-A850-5841F136C75B}" dt="2022-09-27T04:38:18.404" v="192"/>
          <ac:picMkLst>
            <pc:docMk/>
            <pc:sldMk cId="1939006646" sldId="259"/>
            <ac:picMk id="11" creationId="{3B86334C-3C4F-E878-22E3-694FF280E7CA}"/>
          </ac:picMkLst>
        </pc:picChg>
        <pc:picChg chg="add mod">
          <ac:chgData name="Nehme, Ali" userId="S::2195836@johnabbottcollege.net::829448a4-7adb-4c35-a26b-a5c7c6608aea" providerId="AD" clId="Web-{5D378867-8F07-4B9A-A850-5841F136C75B}" dt="2022-09-27T04:39:28.015" v="224" actId="14100"/>
          <ac:picMkLst>
            <pc:docMk/>
            <pc:sldMk cId="1939006646" sldId="259"/>
            <ac:picMk id="13" creationId="{8BD25F34-95B9-801F-9750-643890C7EC27}"/>
          </ac:picMkLst>
        </pc:picChg>
      </pc:sldChg>
      <pc:sldChg chg="addSp delSp modSp">
        <pc:chgData name="Nehme, Ali" userId="S::2195836@johnabbottcollege.net::829448a4-7adb-4c35-a26b-a5c7c6608aea" providerId="AD" clId="Web-{5D378867-8F07-4B9A-A850-5841F136C75B}" dt="2022-09-27T04:48:02.994" v="428" actId="20577"/>
        <pc:sldMkLst>
          <pc:docMk/>
          <pc:sldMk cId="1351992511" sldId="262"/>
        </pc:sldMkLst>
        <pc:spChg chg="mod">
          <ac:chgData name="Nehme, Ali" userId="S::2195836@johnabbottcollege.net::829448a4-7adb-4c35-a26b-a5c7c6608aea" providerId="AD" clId="Web-{5D378867-8F07-4B9A-A850-5841F136C75B}" dt="2022-09-27T04:46:10.695" v="407" actId="20577"/>
          <ac:spMkLst>
            <pc:docMk/>
            <pc:sldMk cId="1351992511" sldId="262"/>
            <ac:spMk id="2" creationId="{925EF070-4237-16D8-AD15-180EFFEFA328}"/>
          </ac:spMkLst>
        </pc:spChg>
        <pc:spChg chg="del">
          <ac:chgData name="Nehme, Ali" userId="S::2195836@johnabbottcollege.net::829448a4-7adb-4c35-a26b-a5c7c6608aea" providerId="AD" clId="Web-{5D378867-8F07-4B9A-A850-5841F136C75B}" dt="2022-09-27T04:45:35.225" v="390"/>
          <ac:spMkLst>
            <pc:docMk/>
            <pc:sldMk cId="1351992511" sldId="262"/>
            <ac:spMk id="3" creationId="{CC0A959F-2941-3E8A-BBE5-9324F6C18875}"/>
          </ac:spMkLst>
        </pc:spChg>
        <pc:spChg chg="add del mod">
          <ac:chgData name="Nehme, Ali" userId="S::2195836@johnabbottcollege.net::829448a4-7adb-4c35-a26b-a5c7c6608aea" providerId="AD" clId="Web-{5D378867-8F07-4B9A-A850-5841F136C75B}" dt="2022-09-27T04:45:38.881" v="393"/>
          <ac:spMkLst>
            <pc:docMk/>
            <pc:sldMk cId="1351992511" sldId="262"/>
            <ac:spMk id="5" creationId="{EB7C1021-AEAD-6DA6-A972-3CE2E90D22EA}"/>
          </ac:spMkLst>
        </pc:spChg>
        <pc:spChg chg="add mod">
          <ac:chgData name="Nehme, Ali" userId="S::2195836@johnabbottcollege.net::829448a4-7adb-4c35-a26b-a5c7c6608aea" providerId="AD" clId="Web-{5D378867-8F07-4B9A-A850-5841F136C75B}" dt="2022-09-27T04:47:12.430" v="417" actId="20577"/>
          <ac:spMkLst>
            <pc:docMk/>
            <pc:sldMk cId="1351992511" sldId="262"/>
            <ac:spMk id="11" creationId="{D31E4A56-594D-690A-F854-245A4E74D644}"/>
          </ac:spMkLst>
        </pc:spChg>
        <pc:spChg chg="add mod">
          <ac:chgData name="Nehme, Ali" userId="S::2195836@johnabbottcollege.net::829448a4-7adb-4c35-a26b-a5c7c6608aea" providerId="AD" clId="Web-{5D378867-8F07-4B9A-A850-5841F136C75B}" dt="2022-09-27T04:48:02.994" v="428" actId="20577"/>
          <ac:spMkLst>
            <pc:docMk/>
            <pc:sldMk cId="1351992511" sldId="262"/>
            <ac:spMk id="13" creationId="{E75F3915-1219-D272-FA45-3436F93FAD14}"/>
          </ac:spMkLst>
        </pc:spChg>
        <pc:picChg chg="add del">
          <ac:chgData name="Nehme, Ali" userId="S::2195836@johnabbottcollege.net::829448a4-7adb-4c35-a26b-a5c7c6608aea" providerId="AD" clId="Web-{5D378867-8F07-4B9A-A850-5841F136C75B}" dt="2022-09-27T04:45:36.709" v="392"/>
          <ac:picMkLst>
            <pc:docMk/>
            <pc:sldMk cId="1351992511" sldId="262"/>
            <ac:picMk id="7" creationId="{12EF8586-FD54-A3C5-8D00-9BD61568051A}"/>
          </ac:picMkLst>
        </pc:picChg>
        <pc:picChg chg="add mod">
          <ac:chgData name="Nehme, Ali" userId="S::2195836@johnabbottcollege.net::829448a4-7adb-4c35-a26b-a5c7c6608aea" providerId="AD" clId="Web-{5D378867-8F07-4B9A-A850-5841F136C75B}" dt="2022-09-27T04:47:48.853" v="422" actId="14100"/>
          <ac:picMkLst>
            <pc:docMk/>
            <pc:sldMk cId="1351992511" sldId="262"/>
            <ac:picMk id="9" creationId="{54518440-B651-7B76-2EF0-D70A3825CDAB}"/>
          </ac:picMkLst>
        </pc:picChg>
        <pc:picChg chg="add mod">
          <ac:chgData name="Nehme, Ali" userId="S::2195836@johnabbottcollege.net::829448a4-7adb-4c35-a26b-a5c7c6608aea" providerId="AD" clId="Web-{5D378867-8F07-4B9A-A850-5841F136C75B}" dt="2022-09-27T04:47:45.149" v="421" actId="1076"/>
          <ac:picMkLst>
            <pc:docMk/>
            <pc:sldMk cId="1351992511" sldId="262"/>
            <ac:picMk id="12" creationId="{C08CF504-B912-0C70-C99C-51DEFA5250C8}"/>
          </ac:picMkLst>
        </pc:picChg>
      </pc:sldChg>
      <pc:sldChg chg="modSp">
        <pc:chgData name="Nehme, Ali" userId="S::2195836@johnabbottcollege.net::829448a4-7adb-4c35-a26b-a5c7c6608aea" providerId="AD" clId="Web-{5D378867-8F07-4B9A-A850-5841F136C75B}" dt="2022-09-27T04:50:39.387" v="519" actId="20577"/>
        <pc:sldMkLst>
          <pc:docMk/>
          <pc:sldMk cId="2405057815" sldId="263"/>
        </pc:sldMkLst>
        <pc:spChg chg="mod">
          <ac:chgData name="Nehme, Ali" userId="S::2195836@johnabbottcollege.net::829448a4-7adb-4c35-a26b-a5c7c6608aea" providerId="AD" clId="Web-{5D378867-8F07-4B9A-A850-5841F136C75B}" dt="2022-09-27T04:50:01.949" v="469" actId="20577"/>
          <ac:spMkLst>
            <pc:docMk/>
            <pc:sldMk cId="2405057815" sldId="263"/>
            <ac:spMk id="2" creationId="{925EF070-4237-16D8-AD15-180EFFEFA328}"/>
          </ac:spMkLst>
        </pc:spChg>
        <pc:spChg chg="mod">
          <ac:chgData name="Nehme, Ali" userId="S::2195836@johnabbottcollege.net::829448a4-7adb-4c35-a26b-a5c7c6608aea" providerId="AD" clId="Web-{5D378867-8F07-4B9A-A850-5841F136C75B}" dt="2022-09-27T04:50:39.387" v="519" actId="20577"/>
          <ac:spMkLst>
            <pc:docMk/>
            <pc:sldMk cId="2405057815" sldId="263"/>
            <ac:spMk id="3" creationId="{CC0A959F-2941-3E8A-BBE5-9324F6C18875}"/>
          </ac:spMkLst>
        </pc:spChg>
      </pc:sldChg>
      <pc:sldChg chg="addSp delSp modSp new">
        <pc:chgData name="Nehme, Ali" userId="S::2195836@johnabbottcollege.net::829448a4-7adb-4c35-a26b-a5c7c6608aea" providerId="AD" clId="Web-{5D378867-8F07-4B9A-A850-5841F136C75B}" dt="2022-09-27T04:43:15.847" v="389" actId="1076"/>
        <pc:sldMkLst>
          <pc:docMk/>
          <pc:sldMk cId="564822215" sldId="276"/>
        </pc:sldMkLst>
        <pc:spChg chg="mod">
          <ac:chgData name="Nehme, Ali" userId="S::2195836@johnabbottcollege.net::829448a4-7adb-4c35-a26b-a5c7c6608aea" providerId="AD" clId="Web-{5D378867-8F07-4B9A-A850-5841F136C75B}" dt="2022-09-27T04:40:33.704" v="278" actId="14100"/>
          <ac:spMkLst>
            <pc:docMk/>
            <pc:sldMk cId="564822215" sldId="276"/>
            <ac:spMk id="2" creationId="{6804DFC4-C6A3-7F69-EDCC-D5C19CDC877A}"/>
          </ac:spMkLst>
        </pc:spChg>
        <pc:spChg chg="del">
          <ac:chgData name="Nehme, Ali" userId="S::2195836@johnabbottcollege.net::829448a4-7adb-4c35-a26b-a5c7c6608aea" providerId="AD" clId="Web-{5D378867-8F07-4B9A-A850-5841F136C75B}" dt="2022-09-27T04:21:53.932" v="1"/>
          <ac:spMkLst>
            <pc:docMk/>
            <pc:sldMk cId="564822215" sldId="276"/>
            <ac:spMk id="3" creationId="{1D9EC78D-0AA9-AD3F-EE10-83C5381DA594}"/>
          </ac:spMkLst>
        </pc:spChg>
        <pc:spChg chg="add mod">
          <ac:chgData name="Nehme, Ali" userId="S::2195836@johnabbottcollege.net::829448a4-7adb-4c35-a26b-a5c7c6608aea" providerId="AD" clId="Web-{5D378867-8F07-4B9A-A850-5841F136C75B}" dt="2022-09-27T04:42:26.753" v="379" actId="14100"/>
          <ac:spMkLst>
            <pc:docMk/>
            <pc:sldMk cId="564822215" sldId="276"/>
            <ac:spMk id="7" creationId="{631C5221-CE15-DD3E-2932-1AEA367F2A1C}"/>
          </ac:spMkLst>
        </pc:spChg>
        <pc:spChg chg="add mod">
          <ac:chgData name="Nehme, Ali" userId="S::2195836@johnabbottcollege.net::829448a4-7adb-4c35-a26b-a5c7c6608aea" providerId="AD" clId="Web-{5D378867-8F07-4B9A-A850-5841F136C75B}" dt="2022-09-27T04:42:39.831" v="383" actId="14100"/>
          <ac:spMkLst>
            <pc:docMk/>
            <pc:sldMk cId="564822215" sldId="276"/>
            <ac:spMk id="9" creationId="{20BE14EA-C002-90B7-589C-57096F306FD1}"/>
          </ac:spMkLst>
        </pc:spChg>
        <pc:spChg chg="add mod">
          <ac:chgData name="Nehme, Ali" userId="S::2195836@johnabbottcollege.net::829448a4-7adb-4c35-a26b-a5c7c6608aea" providerId="AD" clId="Web-{5D378867-8F07-4B9A-A850-5841F136C75B}" dt="2022-09-27T04:40:38.891" v="286" actId="1076"/>
          <ac:spMkLst>
            <pc:docMk/>
            <pc:sldMk cId="564822215" sldId="276"/>
            <ac:spMk id="13" creationId="{9FCA5546-8535-6A61-CC17-B1090E56030C}"/>
          </ac:spMkLst>
        </pc:spChg>
        <pc:spChg chg="add mod">
          <ac:chgData name="Nehme, Ali" userId="S::2195836@johnabbottcollege.net::829448a4-7adb-4c35-a26b-a5c7c6608aea" providerId="AD" clId="Web-{5D378867-8F07-4B9A-A850-5841F136C75B}" dt="2022-09-27T04:43:15.847" v="389" actId="1076"/>
          <ac:spMkLst>
            <pc:docMk/>
            <pc:sldMk cId="564822215" sldId="276"/>
            <ac:spMk id="14" creationId="{E964B2E7-4EFE-7CBD-5E47-CC178B1D723F}"/>
          </ac:spMkLst>
        </pc:spChg>
        <pc:picChg chg="add del mod">
          <ac:chgData name="Nehme, Ali" userId="S::2195836@johnabbottcollege.net::829448a4-7adb-4c35-a26b-a5c7c6608aea" providerId="AD" clId="Web-{5D378867-8F07-4B9A-A850-5841F136C75B}" dt="2022-09-27T04:22:09.386" v="7"/>
          <ac:picMkLst>
            <pc:docMk/>
            <pc:sldMk cId="564822215" sldId="276"/>
            <ac:picMk id="4" creationId="{AAFC0C69-1F44-399B-2204-006E8B26E39D}"/>
          </ac:picMkLst>
        </pc:picChg>
        <pc:picChg chg="add del mod">
          <ac:chgData name="Nehme, Ali" userId="S::2195836@johnabbottcollege.net::829448a4-7adb-4c35-a26b-a5c7c6608aea" providerId="AD" clId="Web-{5D378867-8F07-4B9A-A850-5841F136C75B}" dt="2022-09-27T04:23:13.559" v="12"/>
          <ac:picMkLst>
            <pc:docMk/>
            <pc:sldMk cId="564822215" sldId="276"/>
            <ac:picMk id="5" creationId="{2A8F9D07-B038-C572-7932-15166C0E2F6A}"/>
          </ac:picMkLst>
        </pc:picChg>
        <pc:picChg chg="add mod">
          <ac:chgData name="Nehme, Ali" userId="S::2195836@johnabbottcollege.net::829448a4-7adb-4c35-a26b-a5c7c6608aea" providerId="AD" clId="Web-{5D378867-8F07-4B9A-A850-5841F136C75B}" dt="2022-09-27T04:42:23.331" v="378" actId="14100"/>
          <ac:picMkLst>
            <pc:docMk/>
            <pc:sldMk cId="564822215" sldId="276"/>
            <ac:picMk id="6" creationId="{65D68084-CEE0-887E-8311-A0F2E9A950A5}"/>
          </ac:picMkLst>
        </pc:picChg>
        <pc:picChg chg="add mod">
          <ac:chgData name="Nehme, Ali" userId="S::2195836@johnabbottcollege.net::829448a4-7adb-4c35-a26b-a5c7c6608aea" providerId="AD" clId="Web-{5D378867-8F07-4B9A-A850-5841F136C75B}" dt="2022-09-27T04:42:13.971" v="375" actId="14100"/>
          <ac:picMkLst>
            <pc:docMk/>
            <pc:sldMk cId="564822215" sldId="276"/>
            <ac:picMk id="8" creationId="{77778B81-AD4A-51AF-DF20-9B3870EEE6C0}"/>
          </ac:picMkLst>
        </pc:picChg>
        <pc:picChg chg="add mod">
          <ac:chgData name="Nehme, Ali" userId="S::2195836@johnabbottcollege.net::829448a4-7adb-4c35-a26b-a5c7c6608aea" providerId="AD" clId="Web-{5D378867-8F07-4B9A-A850-5841F136C75B}" dt="2022-09-27T04:42:35.659" v="382" actId="14100"/>
          <ac:picMkLst>
            <pc:docMk/>
            <pc:sldMk cId="564822215" sldId="276"/>
            <ac:picMk id="10" creationId="{B1AAC631-7FEE-2E10-EFC9-E701D38436A6}"/>
          </ac:picMkLst>
        </pc:picChg>
        <pc:picChg chg="add mod">
          <ac:chgData name="Nehme, Ali" userId="S::2195836@johnabbottcollege.net::829448a4-7adb-4c35-a26b-a5c7c6608aea" providerId="AD" clId="Web-{5D378867-8F07-4B9A-A850-5841F136C75B}" dt="2022-09-27T04:42:49.628" v="384" actId="1076"/>
          <ac:picMkLst>
            <pc:docMk/>
            <pc:sldMk cId="564822215" sldId="276"/>
            <ac:picMk id="11" creationId="{9C04855B-296D-8C18-51DA-914F58DE6CC2}"/>
          </ac:picMkLst>
        </pc:picChg>
        <pc:picChg chg="add mod">
          <ac:chgData name="Nehme, Ali" userId="S::2195836@johnabbottcollege.net::829448a4-7adb-4c35-a26b-a5c7c6608aea" providerId="AD" clId="Web-{5D378867-8F07-4B9A-A850-5841F136C75B}" dt="2022-09-27T04:40:38.891" v="285" actId="1076"/>
          <ac:picMkLst>
            <pc:docMk/>
            <pc:sldMk cId="564822215" sldId="276"/>
            <ac:picMk id="12" creationId="{61C57E74-9F64-BFAB-2E68-9D8827AB6681}"/>
          </ac:picMkLst>
        </pc:picChg>
      </pc:sldChg>
    </pc:docChg>
  </pc:docChgLst>
  <pc:docChgLst>
    <pc:chgData name="Gotcherian, Alina" userId="S::2195833@johnabbottcollege.net::67da1c87-25ea-4435-bb2d-1313a296b8c6" providerId="AD" clId="Web-{78A0CA9D-2B65-42D4-84A0-17CFE13BEFFF}"/>
    <pc:docChg chg="modSld addMainMaster delMainMaster">
      <pc:chgData name="Gotcherian, Alina" userId="S::2195833@johnabbottcollege.net::67da1c87-25ea-4435-bb2d-1313a296b8c6" providerId="AD" clId="Web-{78A0CA9D-2B65-42D4-84A0-17CFE13BEFFF}" dt="2022-09-26T19:56:43.524" v="6" actId="20577"/>
      <pc:docMkLst>
        <pc:docMk/>
      </pc:docMkLst>
      <pc:sldChg chg="modSp mod modClrScheme chgLayout">
        <pc:chgData name="Gotcherian, Alina" userId="S::2195833@johnabbottcollege.net::67da1c87-25ea-4435-bb2d-1313a296b8c6" providerId="AD" clId="Web-{78A0CA9D-2B65-42D4-84A0-17CFE13BEFFF}" dt="2022-09-26T19:56:43.524" v="6" actId="20577"/>
        <pc:sldMkLst>
          <pc:docMk/>
          <pc:sldMk cId="109857222" sldId="256"/>
        </pc:sldMkLst>
        <pc:spChg chg="mod ord">
          <ac:chgData name="Gotcherian, Alina" userId="S::2195833@johnabbottcollege.net::67da1c87-25ea-4435-bb2d-1313a296b8c6" providerId="AD" clId="Web-{78A0CA9D-2B65-42D4-84A0-17CFE13BEFFF}" dt="2022-09-26T19:56:43.524" v="6" actId="20577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Gotcherian, Alina" userId="S::2195833@johnabbottcollege.net::67da1c87-25ea-4435-bb2d-1313a296b8c6" providerId="AD" clId="Web-{78A0CA9D-2B65-42D4-84A0-17CFE13BEFFF}" dt="2022-09-26T19:56:24.852" v="1"/>
          <ac:spMkLst>
            <pc:docMk/>
            <pc:sldMk cId="109857222" sldId="256"/>
            <ac:spMk id="3" creationId="{00000000-0000-0000-0000-000000000000}"/>
          </ac:spMkLst>
        </pc:spChg>
      </pc:sldChg>
      <pc:sldMasterChg chg="del delSldLayout">
        <pc:chgData name="Gotcherian, Alina" userId="S::2195833@johnabbottcollege.net::67da1c87-25ea-4435-bb2d-1313a296b8c6" providerId="AD" clId="Web-{78A0CA9D-2B65-42D4-84A0-17CFE13BEFFF}" dt="2022-09-26T19:56:19.399" v="0"/>
        <pc:sldMasterMkLst>
          <pc:docMk/>
          <pc:sldMasterMk cId="2460954070" sldId="2147483660"/>
        </pc:sldMasterMkLst>
        <pc:sldLayoutChg chg="del">
          <pc:chgData name="Gotcherian, Alina" userId="S::2195833@johnabbottcollege.net::67da1c87-25ea-4435-bb2d-1313a296b8c6" providerId="AD" clId="Web-{78A0CA9D-2B65-42D4-84A0-17CFE13BEFFF}" dt="2022-09-26T19:56:19.399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Gotcherian, Alina" userId="S::2195833@johnabbottcollege.net::67da1c87-25ea-4435-bb2d-1313a296b8c6" providerId="AD" clId="Web-{78A0CA9D-2B65-42D4-84A0-17CFE13BEFFF}" dt="2022-09-26T19:56:19.399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Gotcherian, Alina" userId="S::2195833@johnabbottcollege.net::67da1c87-25ea-4435-bb2d-1313a296b8c6" providerId="AD" clId="Web-{78A0CA9D-2B65-42D4-84A0-17CFE13BEFFF}" dt="2022-09-26T19:56:19.399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Gotcherian, Alina" userId="S::2195833@johnabbottcollege.net::67da1c87-25ea-4435-bb2d-1313a296b8c6" providerId="AD" clId="Web-{78A0CA9D-2B65-42D4-84A0-17CFE13BEFFF}" dt="2022-09-26T19:56:19.399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Gotcherian, Alina" userId="S::2195833@johnabbottcollege.net::67da1c87-25ea-4435-bb2d-1313a296b8c6" providerId="AD" clId="Web-{78A0CA9D-2B65-42D4-84A0-17CFE13BEFFF}" dt="2022-09-26T19:56:19.399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Gotcherian, Alina" userId="S::2195833@johnabbottcollege.net::67da1c87-25ea-4435-bb2d-1313a296b8c6" providerId="AD" clId="Web-{78A0CA9D-2B65-42D4-84A0-17CFE13BEFFF}" dt="2022-09-26T19:56:19.399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Gotcherian, Alina" userId="S::2195833@johnabbottcollege.net::67da1c87-25ea-4435-bb2d-1313a296b8c6" providerId="AD" clId="Web-{78A0CA9D-2B65-42D4-84A0-17CFE13BEFFF}" dt="2022-09-26T19:56:19.399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Gotcherian, Alina" userId="S::2195833@johnabbottcollege.net::67da1c87-25ea-4435-bb2d-1313a296b8c6" providerId="AD" clId="Web-{78A0CA9D-2B65-42D4-84A0-17CFE13BEFFF}" dt="2022-09-26T19:56:19.399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Gotcherian, Alina" userId="S::2195833@johnabbottcollege.net::67da1c87-25ea-4435-bb2d-1313a296b8c6" providerId="AD" clId="Web-{78A0CA9D-2B65-42D4-84A0-17CFE13BEFFF}" dt="2022-09-26T19:56:19.399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Gotcherian, Alina" userId="S::2195833@johnabbottcollege.net::67da1c87-25ea-4435-bb2d-1313a296b8c6" providerId="AD" clId="Web-{78A0CA9D-2B65-42D4-84A0-17CFE13BEFFF}" dt="2022-09-26T19:56:19.399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Gotcherian, Alina" userId="S::2195833@johnabbottcollege.net::67da1c87-25ea-4435-bb2d-1313a296b8c6" providerId="AD" clId="Web-{78A0CA9D-2B65-42D4-84A0-17CFE13BEFFF}" dt="2022-09-26T19:56:19.399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Gotcherian, Alina" userId="S::2195833@johnabbottcollege.net::67da1c87-25ea-4435-bb2d-1313a296b8c6" providerId="AD" clId="Web-{78A0CA9D-2B65-42D4-84A0-17CFE13BEFFF}" dt="2022-09-26T19:56:24.852" v="1"/>
        <pc:sldMasterMkLst>
          <pc:docMk/>
          <pc:sldMasterMk cId="2031405119" sldId="2147483672"/>
        </pc:sldMasterMkLst>
        <pc:sldLayoutChg chg="add del mod replId">
          <pc:chgData name="Gotcherian, Alina" userId="S::2195833@johnabbottcollege.net::67da1c87-25ea-4435-bb2d-1313a296b8c6" providerId="AD" clId="Web-{78A0CA9D-2B65-42D4-84A0-17CFE13BEFFF}" dt="2022-09-26T19:56:24.852" v="1"/>
          <pc:sldLayoutMkLst>
            <pc:docMk/>
            <pc:sldMasterMk cId="2031405119" sldId="2147483672"/>
            <pc:sldLayoutMk cId="1861898556" sldId="2147483673"/>
          </pc:sldLayoutMkLst>
        </pc:sldLayoutChg>
        <pc:sldLayoutChg chg="add del mod replId">
          <pc:chgData name="Gotcherian, Alina" userId="S::2195833@johnabbottcollege.net::67da1c87-25ea-4435-bb2d-1313a296b8c6" providerId="AD" clId="Web-{78A0CA9D-2B65-42D4-84A0-17CFE13BEFFF}" dt="2022-09-26T19:56:24.852" v="1"/>
          <pc:sldLayoutMkLst>
            <pc:docMk/>
            <pc:sldMasterMk cId="2031405119" sldId="2147483672"/>
            <pc:sldLayoutMk cId="1935795092" sldId="2147483674"/>
          </pc:sldLayoutMkLst>
        </pc:sldLayoutChg>
        <pc:sldLayoutChg chg="add del mod replId">
          <pc:chgData name="Gotcherian, Alina" userId="S::2195833@johnabbottcollege.net::67da1c87-25ea-4435-bb2d-1313a296b8c6" providerId="AD" clId="Web-{78A0CA9D-2B65-42D4-84A0-17CFE13BEFFF}" dt="2022-09-26T19:56:24.852" v="1"/>
          <pc:sldLayoutMkLst>
            <pc:docMk/>
            <pc:sldMasterMk cId="2031405119" sldId="2147483672"/>
            <pc:sldLayoutMk cId="3214383618" sldId="2147483675"/>
          </pc:sldLayoutMkLst>
        </pc:sldLayoutChg>
        <pc:sldLayoutChg chg="add del mod replId">
          <pc:chgData name="Gotcherian, Alina" userId="S::2195833@johnabbottcollege.net::67da1c87-25ea-4435-bb2d-1313a296b8c6" providerId="AD" clId="Web-{78A0CA9D-2B65-42D4-84A0-17CFE13BEFFF}" dt="2022-09-26T19:56:24.852" v="1"/>
          <pc:sldLayoutMkLst>
            <pc:docMk/>
            <pc:sldMasterMk cId="2031405119" sldId="2147483672"/>
            <pc:sldLayoutMk cId="3474654770" sldId="2147483676"/>
          </pc:sldLayoutMkLst>
        </pc:sldLayoutChg>
        <pc:sldLayoutChg chg="add del mod replId">
          <pc:chgData name="Gotcherian, Alina" userId="S::2195833@johnabbottcollege.net::67da1c87-25ea-4435-bb2d-1313a296b8c6" providerId="AD" clId="Web-{78A0CA9D-2B65-42D4-84A0-17CFE13BEFFF}" dt="2022-09-26T19:56:24.852" v="1"/>
          <pc:sldLayoutMkLst>
            <pc:docMk/>
            <pc:sldMasterMk cId="2031405119" sldId="2147483672"/>
            <pc:sldLayoutMk cId="3436358883" sldId="2147483677"/>
          </pc:sldLayoutMkLst>
        </pc:sldLayoutChg>
        <pc:sldLayoutChg chg="add del mod replId">
          <pc:chgData name="Gotcherian, Alina" userId="S::2195833@johnabbottcollege.net::67da1c87-25ea-4435-bb2d-1313a296b8c6" providerId="AD" clId="Web-{78A0CA9D-2B65-42D4-84A0-17CFE13BEFFF}" dt="2022-09-26T19:56:24.852" v="1"/>
          <pc:sldLayoutMkLst>
            <pc:docMk/>
            <pc:sldMasterMk cId="2031405119" sldId="2147483672"/>
            <pc:sldLayoutMk cId="3759414810" sldId="2147483678"/>
          </pc:sldLayoutMkLst>
        </pc:sldLayoutChg>
        <pc:sldLayoutChg chg="add del mod replId">
          <pc:chgData name="Gotcherian, Alina" userId="S::2195833@johnabbottcollege.net::67da1c87-25ea-4435-bb2d-1313a296b8c6" providerId="AD" clId="Web-{78A0CA9D-2B65-42D4-84A0-17CFE13BEFFF}" dt="2022-09-26T19:56:24.852" v="1"/>
          <pc:sldLayoutMkLst>
            <pc:docMk/>
            <pc:sldMasterMk cId="2031405119" sldId="2147483672"/>
            <pc:sldLayoutMk cId="1250161270" sldId="2147483679"/>
          </pc:sldLayoutMkLst>
        </pc:sldLayoutChg>
        <pc:sldLayoutChg chg="add del mod replId">
          <pc:chgData name="Gotcherian, Alina" userId="S::2195833@johnabbottcollege.net::67da1c87-25ea-4435-bb2d-1313a296b8c6" providerId="AD" clId="Web-{78A0CA9D-2B65-42D4-84A0-17CFE13BEFFF}" dt="2022-09-26T19:56:24.852" v="1"/>
          <pc:sldLayoutMkLst>
            <pc:docMk/>
            <pc:sldMasterMk cId="2031405119" sldId="2147483672"/>
            <pc:sldLayoutMk cId="2109828945" sldId="2147483680"/>
          </pc:sldLayoutMkLst>
        </pc:sldLayoutChg>
        <pc:sldLayoutChg chg="add del mod replId">
          <pc:chgData name="Gotcherian, Alina" userId="S::2195833@johnabbottcollege.net::67da1c87-25ea-4435-bb2d-1313a296b8c6" providerId="AD" clId="Web-{78A0CA9D-2B65-42D4-84A0-17CFE13BEFFF}" dt="2022-09-26T19:56:24.852" v="1"/>
          <pc:sldLayoutMkLst>
            <pc:docMk/>
            <pc:sldMasterMk cId="2031405119" sldId="2147483672"/>
            <pc:sldLayoutMk cId="4151594665" sldId="2147483681"/>
          </pc:sldLayoutMkLst>
        </pc:sldLayoutChg>
        <pc:sldLayoutChg chg="add del mod replId">
          <pc:chgData name="Gotcherian, Alina" userId="S::2195833@johnabbottcollege.net::67da1c87-25ea-4435-bb2d-1313a296b8c6" providerId="AD" clId="Web-{78A0CA9D-2B65-42D4-84A0-17CFE13BEFFF}" dt="2022-09-26T19:56:24.852" v="1"/>
          <pc:sldLayoutMkLst>
            <pc:docMk/>
            <pc:sldMasterMk cId="2031405119" sldId="2147483672"/>
            <pc:sldLayoutMk cId="3866917955" sldId="2147483682"/>
          </pc:sldLayoutMkLst>
        </pc:sldLayoutChg>
        <pc:sldLayoutChg chg="add del mod replId">
          <pc:chgData name="Gotcherian, Alina" userId="S::2195833@johnabbottcollege.net::67da1c87-25ea-4435-bb2d-1313a296b8c6" providerId="AD" clId="Web-{78A0CA9D-2B65-42D4-84A0-17CFE13BEFFF}" dt="2022-09-26T19:56:24.852" v="1"/>
          <pc:sldLayoutMkLst>
            <pc:docMk/>
            <pc:sldMasterMk cId="2031405119" sldId="2147483672"/>
            <pc:sldLayoutMk cId="2304462185" sldId="2147483683"/>
          </pc:sldLayoutMkLst>
        </pc:sldLayoutChg>
      </pc:sldMasterChg>
      <pc:sldMasterChg chg="add addSldLayout modSldLayout">
        <pc:chgData name="Gotcherian, Alina" userId="S::2195833@johnabbottcollege.net::67da1c87-25ea-4435-bb2d-1313a296b8c6" providerId="AD" clId="Web-{78A0CA9D-2B65-42D4-84A0-17CFE13BEFFF}" dt="2022-09-26T19:56:24.852" v="1"/>
        <pc:sldMasterMkLst>
          <pc:docMk/>
          <pc:sldMasterMk cId="3005267248" sldId="2147483684"/>
        </pc:sldMasterMkLst>
        <pc:sldLayoutChg chg="add mod replId">
          <pc:chgData name="Gotcherian, Alina" userId="S::2195833@johnabbottcollege.net::67da1c87-25ea-4435-bb2d-1313a296b8c6" providerId="AD" clId="Web-{78A0CA9D-2B65-42D4-84A0-17CFE13BEFFF}" dt="2022-09-26T19:56:24.852" v="1"/>
          <pc:sldLayoutMkLst>
            <pc:docMk/>
            <pc:sldMasterMk cId="3005267248" sldId="2147483684"/>
            <pc:sldLayoutMk cId="1710072230" sldId="2147483685"/>
          </pc:sldLayoutMkLst>
        </pc:sldLayoutChg>
        <pc:sldLayoutChg chg="add mod replId">
          <pc:chgData name="Gotcherian, Alina" userId="S::2195833@johnabbottcollege.net::67da1c87-25ea-4435-bb2d-1313a296b8c6" providerId="AD" clId="Web-{78A0CA9D-2B65-42D4-84A0-17CFE13BEFFF}" dt="2022-09-26T19:56:24.852" v="1"/>
          <pc:sldLayoutMkLst>
            <pc:docMk/>
            <pc:sldMasterMk cId="3005267248" sldId="2147483684"/>
            <pc:sldLayoutMk cId="2490766639" sldId="2147483686"/>
          </pc:sldLayoutMkLst>
        </pc:sldLayoutChg>
        <pc:sldLayoutChg chg="add mod replId">
          <pc:chgData name="Gotcherian, Alina" userId="S::2195833@johnabbottcollege.net::67da1c87-25ea-4435-bb2d-1313a296b8c6" providerId="AD" clId="Web-{78A0CA9D-2B65-42D4-84A0-17CFE13BEFFF}" dt="2022-09-26T19:56:24.852" v="1"/>
          <pc:sldLayoutMkLst>
            <pc:docMk/>
            <pc:sldMasterMk cId="3005267248" sldId="2147483684"/>
            <pc:sldLayoutMk cId="2993402078" sldId="2147483687"/>
          </pc:sldLayoutMkLst>
        </pc:sldLayoutChg>
        <pc:sldLayoutChg chg="add mod replId">
          <pc:chgData name="Gotcherian, Alina" userId="S::2195833@johnabbottcollege.net::67da1c87-25ea-4435-bb2d-1313a296b8c6" providerId="AD" clId="Web-{78A0CA9D-2B65-42D4-84A0-17CFE13BEFFF}" dt="2022-09-26T19:56:24.852" v="1"/>
          <pc:sldLayoutMkLst>
            <pc:docMk/>
            <pc:sldMasterMk cId="3005267248" sldId="2147483684"/>
            <pc:sldLayoutMk cId="2157270991" sldId="2147483688"/>
          </pc:sldLayoutMkLst>
        </pc:sldLayoutChg>
        <pc:sldLayoutChg chg="add mod replId">
          <pc:chgData name="Gotcherian, Alina" userId="S::2195833@johnabbottcollege.net::67da1c87-25ea-4435-bb2d-1313a296b8c6" providerId="AD" clId="Web-{78A0CA9D-2B65-42D4-84A0-17CFE13BEFFF}" dt="2022-09-26T19:56:24.852" v="1"/>
          <pc:sldLayoutMkLst>
            <pc:docMk/>
            <pc:sldMasterMk cId="3005267248" sldId="2147483684"/>
            <pc:sldLayoutMk cId="65655752" sldId="2147483689"/>
          </pc:sldLayoutMkLst>
        </pc:sldLayoutChg>
        <pc:sldLayoutChg chg="add mod replId">
          <pc:chgData name="Gotcherian, Alina" userId="S::2195833@johnabbottcollege.net::67da1c87-25ea-4435-bb2d-1313a296b8c6" providerId="AD" clId="Web-{78A0CA9D-2B65-42D4-84A0-17CFE13BEFFF}" dt="2022-09-26T19:56:24.852" v="1"/>
          <pc:sldLayoutMkLst>
            <pc:docMk/>
            <pc:sldMasterMk cId="3005267248" sldId="2147483684"/>
            <pc:sldLayoutMk cId="1053881080" sldId="2147483690"/>
          </pc:sldLayoutMkLst>
        </pc:sldLayoutChg>
        <pc:sldLayoutChg chg="add mod replId">
          <pc:chgData name="Gotcherian, Alina" userId="S::2195833@johnabbottcollege.net::67da1c87-25ea-4435-bb2d-1313a296b8c6" providerId="AD" clId="Web-{78A0CA9D-2B65-42D4-84A0-17CFE13BEFFF}" dt="2022-09-26T19:56:24.852" v="1"/>
          <pc:sldLayoutMkLst>
            <pc:docMk/>
            <pc:sldMasterMk cId="3005267248" sldId="2147483684"/>
            <pc:sldLayoutMk cId="4197001175" sldId="2147483691"/>
          </pc:sldLayoutMkLst>
        </pc:sldLayoutChg>
        <pc:sldLayoutChg chg="add mod replId">
          <pc:chgData name="Gotcherian, Alina" userId="S::2195833@johnabbottcollege.net::67da1c87-25ea-4435-bb2d-1313a296b8c6" providerId="AD" clId="Web-{78A0CA9D-2B65-42D4-84A0-17CFE13BEFFF}" dt="2022-09-26T19:56:24.852" v="1"/>
          <pc:sldLayoutMkLst>
            <pc:docMk/>
            <pc:sldMasterMk cId="3005267248" sldId="2147483684"/>
            <pc:sldLayoutMk cId="4217890581" sldId="2147483692"/>
          </pc:sldLayoutMkLst>
        </pc:sldLayoutChg>
        <pc:sldLayoutChg chg="add mod replId">
          <pc:chgData name="Gotcherian, Alina" userId="S::2195833@johnabbottcollege.net::67da1c87-25ea-4435-bb2d-1313a296b8c6" providerId="AD" clId="Web-{78A0CA9D-2B65-42D4-84A0-17CFE13BEFFF}" dt="2022-09-26T19:56:24.852" v="1"/>
          <pc:sldLayoutMkLst>
            <pc:docMk/>
            <pc:sldMasterMk cId="3005267248" sldId="2147483684"/>
            <pc:sldLayoutMk cId="2940313941" sldId="2147483693"/>
          </pc:sldLayoutMkLst>
        </pc:sldLayoutChg>
        <pc:sldLayoutChg chg="add mod replId">
          <pc:chgData name="Gotcherian, Alina" userId="S::2195833@johnabbottcollege.net::67da1c87-25ea-4435-bb2d-1313a296b8c6" providerId="AD" clId="Web-{78A0CA9D-2B65-42D4-84A0-17CFE13BEFFF}" dt="2022-09-26T19:56:24.852" v="1"/>
          <pc:sldLayoutMkLst>
            <pc:docMk/>
            <pc:sldMasterMk cId="3005267248" sldId="2147483684"/>
            <pc:sldLayoutMk cId="1694137188" sldId="2147483694"/>
          </pc:sldLayoutMkLst>
        </pc:sldLayoutChg>
        <pc:sldLayoutChg chg="add mod replId">
          <pc:chgData name="Gotcherian, Alina" userId="S::2195833@johnabbottcollege.net::67da1c87-25ea-4435-bb2d-1313a296b8c6" providerId="AD" clId="Web-{78A0CA9D-2B65-42D4-84A0-17CFE13BEFFF}" dt="2022-09-26T19:56:24.852" v="1"/>
          <pc:sldLayoutMkLst>
            <pc:docMk/>
            <pc:sldMasterMk cId="3005267248" sldId="2147483684"/>
            <pc:sldLayoutMk cId="1588534611" sldId="2147483695"/>
          </pc:sldLayoutMkLst>
        </pc:sldLayoutChg>
      </pc:sldMasterChg>
    </pc:docChg>
  </pc:docChgLst>
  <pc:docChgLst>
    <pc:chgData name="Barré, Gregory" userId="S::0673304@johnabbottcollege.net::9c557fce-f814-46bc-87b6-1a17d848d5b4" providerId="AD" clId="Web-{3A033DAB-5A37-40E3-A364-A042C4B0424A}"/>
    <pc:docChg chg="modSld">
      <pc:chgData name="Barré, Gregory" userId="S::0673304@johnabbottcollege.net::9c557fce-f814-46bc-87b6-1a17d848d5b4" providerId="AD" clId="Web-{3A033DAB-5A37-40E3-A364-A042C4B0424A}" dt="2022-09-27T12:45:41.826" v="9" actId="1076"/>
      <pc:docMkLst>
        <pc:docMk/>
      </pc:docMkLst>
      <pc:sldChg chg="addSp modSp">
        <pc:chgData name="Barré, Gregory" userId="S::0673304@johnabbottcollege.net::9c557fce-f814-46bc-87b6-1a17d848d5b4" providerId="AD" clId="Web-{3A033DAB-5A37-40E3-A364-A042C4B0424A}" dt="2022-09-27T12:45:41.826" v="9" actId="1076"/>
        <pc:sldMkLst>
          <pc:docMk/>
          <pc:sldMk cId="3036819979" sldId="260"/>
        </pc:sldMkLst>
        <pc:picChg chg="add mod">
          <ac:chgData name="Barré, Gregory" userId="S::0673304@johnabbottcollege.net::9c557fce-f814-46bc-87b6-1a17d848d5b4" providerId="AD" clId="Web-{3A033DAB-5A37-40E3-A364-A042C4B0424A}" dt="2022-09-27T12:45:35.795" v="8" actId="1076"/>
          <ac:picMkLst>
            <pc:docMk/>
            <pc:sldMk cId="3036819979" sldId="260"/>
            <ac:picMk id="4" creationId="{C4F73CEE-CFED-ADEA-848E-A407B19DD911}"/>
          </ac:picMkLst>
        </pc:picChg>
        <pc:picChg chg="mod">
          <ac:chgData name="Barré, Gregory" userId="S::0673304@johnabbottcollege.net::9c557fce-f814-46bc-87b6-1a17d848d5b4" providerId="AD" clId="Web-{3A033DAB-5A37-40E3-A364-A042C4B0424A}" dt="2022-09-27T12:45:41.826" v="9" actId="1076"/>
          <ac:picMkLst>
            <pc:docMk/>
            <pc:sldMk cId="3036819979" sldId="260"/>
            <ac:picMk id="6" creationId="{E305B078-5F13-8ECE-411E-75057E905794}"/>
          </ac:picMkLst>
        </pc:picChg>
      </pc:sldChg>
    </pc:docChg>
  </pc:docChgLst>
</pc:chgInfo>
</file>

<file path=ppt/comments/modernComment_100_68C49C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A242DFE-AD97-F54A-8F01-5749E166635C}" authorId="{8A193754-F732-CD73-6931-3DEDB0FDC5A7}" created="2022-09-27T02:08:28.878">
    <pc:sldMkLst xmlns:pc="http://schemas.microsoft.com/office/powerpoint/2013/main/command">
      <pc:docMk/>
      <pc:sldMk cId="109857222" sldId="256"/>
    </pc:sldMkLst>
    <p188:txBody>
      <a:bodyPr/>
      <a:lstStyle/>
      <a:p>
        <a:r>
          <a:rPr lang="en-US"/>
          <a:t>[@Gotcherian, Alina]</a:t>
        </a:r>
      </a:p>
    </p188:txBody>
  </p188:cm>
</p188:cmLst>
</file>

<file path=ppt/comments/modernComment_101_8BDC39E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D86A9C7-3ABF-4304-A65C-DFF94803EE7E}" authorId="{4598BC45-A251-69AE-A654-838FC70E6420}" created="2022-09-27T01:37:15.807">
    <pc:sldMkLst xmlns:pc="http://schemas.microsoft.com/office/powerpoint/2013/main/command">
      <pc:docMk/>
      <pc:sldMk cId="2346465775" sldId="257"/>
    </pc:sldMkLst>
    <p188:txBody>
      <a:bodyPr/>
      <a:lstStyle/>
      <a:p>
        <a:r>
          <a:rPr lang="en-US"/>
          <a:t>[@Barré, Gregory] </a:t>
        </a:r>
      </a:p>
    </p188:txBody>
  </p188:cm>
</p188:cmLst>
</file>

<file path=ppt/comments/modernComment_102_12DCD7C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5AA703D-F13F-B047-AF2E-6557FEA636DD}" authorId="{8A193754-F732-CD73-6931-3DEDB0FDC5A7}" created="2022-09-27T02:08:44.246">
    <pc:sldMkLst xmlns:pc="http://schemas.microsoft.com/office/powerpoint/2013/main/command">
      <pc:docMk/>
      <pc:sldMk cId="316463041" sldId="258"/>
    </pc:sldMkLst>
    <p188:txBody>
      <a:bodyPr/>
      <a:lstStyle/>
      <a:p>
        <a:r>
          <a:rPr lang="en-US"/>
          <a:t>[@Gotcherian, Alina]</a:t>
        </a:r>
      </a:p>
    </p188:txBody>
  </p188:cm>
</p188:cmLst>
</file>

<file path=ppt/comments/modernComment_103_7392E4B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9141AC1-6BD3-DB47-933F-4AD0A0CBD168}" authorId="{8A193754-F732-CD73-6931-3DEDB0FDC5A7}" created="2022-09-27T02:24:18.848">
    <pc:sldMkLst xmlns:pc="http://schemas.microsoft.com/office/powerpoint/2013/main/command">
      <pc:docMk/>
      <pc:sldMk cId="1939006646" sldId="259"/>
    </pc:sldMkLst>
    <p188:txBody>
      <a:bodyPr/>
      <a:lstStyle/>
      <a:p>
        <a:r>
          <a:rPr lang="en-US"/>
          <a:t>[@Nehme, Ali]</a:t>
        </a:r>
      </a:p>
    </p188:txBody>
  </p188:cm>
</p188:cmLst>
</file>

<file path=ppt/comments/modernComment_104_B502320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B21BAEA-12BD-444F-A156-3483599EE1F8}" authorId="{8A193754-F732-CD73-6931-3DEDB0FDC5A7}" created="2022-09-27T02:30:08.240">
    <pc:sldMkLst xmlns:pc="http://schemas.microsoft.com/office/powerpoint/2013/main/command">
      <pc:docMk/>
      <pc:sldMk cId="3036819979" sldId="260"/>
    </pc:sldMkLst>
    <p188:txBody>
      <a:bodyPr/>
      <a:lstStyle/>
      <a:p>
        <a:r>
          <a:rPr lang="en-US"/>
          <a:t>[@Barré, Gregory]</a:t>
        </a:r>
      </a:p>
    </p188:txBody>
  </p188:cm>
</p188:cmLst>
</file>

<file path=ppt/comments/modernComment_105_189FAA9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7584118-7E50-485B-A2F3-D843A6EE7922}" authorId="{4598BC45-A251-69AE-A654-838FC70E6420}" created="2022-09-27T01:37:35.776">
    <pc:sldMkLst xmlns:pc="http://schemas.microsoft.com/office/powerpoint/2013/main/command">
      <pc:docMk/>
      <pc:sldMk cId="413117083" sldId="261"/>
    </pc:sldMkLst>
    <p188:txBody>
      <a:bodyPr/>
      <a:lstStyle/>
      <a:p>
        <a:r>
          <a:rPr lang="en-US"/>
          <a:t>[@Barré, Gregory] </a:t>
        </a:r>
      </a:p>
    </p188:txBody>
  </p188:cm>
</p188:cmLst>
</file>

<file path=ppt/comments/modernComment_106_5095C4B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366594C-9F27-9943-B88D-C03BBB0D8609}" authorId="{8A193754-F732-CD73-6931-3DEDB0FDC5A7}" created="2022-09-27T02:30:29.634">
    <pc:sldMkLst xmlns:pc="http://schemas.microsoft.com/office/powerpoint/2013/main/command">
      <pc:docMk/>
      <pc:sldMk cId="1351992511" sldId="262"/>
    </pc:sldMkLst>
    <p188:txBody>
      <a:bodyPr/>
      <a:lstStyle/>
      <a:p>
        <a:r>
          <a:rPr lang="en-US"/>
          <a:t>[@Nehme, Ali]</a:t>
        </a:r>
      </a:p>
    </p188:txBody>
  </p188:cm>
</p188:cmLst>
</file>

<file path=ppt/comments/modernComment_107_8F5A451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FC0032F-81AB-FA4A-9437-5174F70A5F52}" authorId="{8A193754-F732-CD73-6931-3DEDB0FDC5A7}" created="2022-09-27T02:28:02.459">
    <pc:sldMkLst xmlns:pc="http://schemas.microsoft.com/office/powerpoint/2013/main/command">
      <pc:docMk/>
      <pc:sldMk cId="2405057815" sldId="263"/>
    </pc:sldMkLst>
    <p188:txBody>
      <a:bodyPr/>
      <a:lstStyle/>
      <a:p>
        <a:r>
          <a:rPr lang="en-US"/>
          <a:t>[@Nehme, Ali]</a:t>
        </a:r>
      </a:p>
    </p188:txBody>
  </p188:cm>
</p188:cmLst>
</file>

<file path=ppt/comments/modernComment_108_5E7A9E9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7E4000F-4DAE-45B4-85FF-2DF0CB700085}" authorId="{4598BC45-A251-69AE-A654-838FC70E6420}" created="2022-09-27T01:37:52.713">
    <pc:sldMkLst xmlns:pc="http://schemas.microsoft.com/office/powerpoint/2013/main/command">
      <pc:docMk/>
      <pc:sldMk cId="1585094303" sldId="264"/>
    </pc:sldMkLst>
    <p188:txBody>
      <a:bodyPr/>
      <a:lstStyle/>
      <a:p>
        <a:r>
          <a:rPr lang="en-US"/>
          <a:t>[@Barré, Gregory] </a:t>
        </a:r>
      </a:p>
    </p188:txBody>
  </p188:cm>
</p188:cmLst>
</file>

<file path=ppt/comments/modernComment_109_7C8472C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D0CE9D4-1952-1E47-84AF-105BD6A592E5}" authorId="{8A193754-F732-CD73-6931-3DEDB0FDC5A7}" created="2022-09-27T02:21:12.80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89054927" sldId="265"/>
      <ac:spMk id="2" creationId="{925EF070-4237-16D8-AD15-180EFFEFA328}"/>
    </ac:deMkLst>
    <p188:txBody>
      <a:bodyPr/>
      <a:lstStyle/>
      <a:p>
        <a:r>
          <a:rPr lang="en-US"/>
          <a:t>[@Nehme, Ali]</a:t>
        </a:r>
      </a:p>
    </p188:txBody>
  </p188:cm>
</p188:cmLst>
</file>

<file path=ppt/comments/modernComment_10C_F439FDE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5C6004F-85DA-6D4E-A268-974A8C40B0FC}" authorId="{8A193754-F732-CD73-6931-3DEDB0FDC5A7}" created="2022-09-27T01:45:41.400">
    <pc:sldMkLst xmlns:pc="http://schemas.microsoft.com/office/powerpoint/2013/main/command">
      <pc:docMk/>
      <pc:sldMk cId="4097441250" sldId="268"/>
    </pc:sldMkLst>
    <p188:txBody>
      <a:bodyPr/>
      <a:lstStyle/>
      <a:p>
        <a:r>
          <a:rPr lang="en-US"/>
          <a:t>[@Gotcherian, Alina]</a:t>
        </a:r>
      </a:p>
    </p188:txBody>
  </p188:cm>
</p188:cmLst>
</file>

<file path=ppt/comments/modernComment_10D_EC500CF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6AAFE83-E250-4E7A-BDBA-BC5F5D0BF426}" authorId="{4598BC45-A251-69AE-A654-838FC70E6420}" created="2022-09-27T02:07:14.144">
    <pc:sldMkLst xmlns:pc="http://schemas.microsoft.com/office/powerpoint/2013/main/command">
      <pc:docMk/>
      <pc:sldMk cId="3964669169" sldId="269"/>
    </pc:sldMkLst>
    <p188:replyLst>
      <p188:reply id="{2703315B-46D5-457E-87FC-B04B0FE05ACD}" authorId="{C80E5C1B-5E19-5DE8-56DE-DB4EFA920A3E}" created="2022-09-27T05:22:59.950">
        <p188:txBody>
          <a:bodyPr/>
          <a:lstStyle/>
          <a:p>
            <a:r>
              <a:rPr lang="en-US"/>
              <a:t>[@Nehme, Ali] </a:t>
            </a:r>
          </a:p>
        </p188:txBody>
      </p188:reply>
    </p188:replyLst>
    <p188:txBody>
      <a:bodyPr/>
      <a:lstStyle/>
      <a:p>
        <a:r>
          <a:rPr lang="en-US"/>
          <a:t>[@Barré, Gregory] </a:t>
        </a:r>
      </a:p>
    </p188:txBody>
  </p188:cm>
</p188:cmLst>
</file>

<file path=ppt/comments/modernComment_110_55BC3F0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DED96CB-8E85-4A61-8D03-03D00C567670}" authorId="{4598BC45-A251-69AE-A654-838FC70E6420}" created="2022-09-27T02:24:47.203">
    <pc:sldMkLst xmlns:pc="http://schemas.microsoft.com/office/powerpoint/2013/main/command">
      <pc:docMk/>
      <pc:sldMk cId="1438400270" sldId="272"/>
    </pc:sldMkLst>
    <p188:txBody>
      <a:bodyPr/>
      <a:lstStyle/>
      <a:p>
        <a:r>
          <a:rPr lang="en-US"/>
          <a:t>[@Barré, Gregory] </a:t>
        </a:r>
      </a:p>
    </p188:txBody>
  </p188:cm>
</p188:cmLst>
</file>

<file path=ppt/comments/modernComment_111_28CEE46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784E92D-A734-9648-86FE-1F020767BDA3}" authorId="{8A193754-F732-CD73-6931-3DEDB0FDC5A7}" created="2022-09-27T02:21:47.293">
    <pc:sldMkLst xmlns:pc="http://schemas.microsoft.com/office/powerpoint/2013/main/command">
      <pc:docMk/>
      <pc:sldMk cId="684647530" sldId="273"/>
    </pc:sldMkLst>
    <p188:txBody>
      <a:bodyPr/>
      <a:lstStyle/>
      <a:p>
        <a:r>
          <a:rPr lang="en-US"/>
          <a:t>[@Gotcherian, Alina]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1E0F34-D17A-4A13-8F0E-FEBC8385308B}" type="doc">
      <dgm:prSet loTypeId="urn:microsoft.com/office/officeart/2017/3/layout/DropPinTimeline" loCatId="timelin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9A25340-7CA7-4B6F-A4AC-52EFE4F10743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Arial" panose="020B0604020202020204"/>
            </a:rPr>
            <a:t>Change routes in frontend</a:t>
          </a:r>
          <a:endParaRPr lang="en-US"/>
        </a:p>
      </dgm:t>
    </dgm:pt>
    <dgm:pt modelId="{4E2AFA37-95FD-4F0A-B1DC-9B8E426BD6A3}" type="parTrans" cxnId="{04664F47-5DB9-45E8-998A-D705708E3626}">
      <dgm:prSet/>
      <dgm:spPr/>
      <dgm:t>
        <a:bodyPr/>
        <a:lstStyle/>
        <a:p>
          <a:endParaRPr lang="en-US"/>
        </a:p>
      </dgm:t>
    </dgm:pt>
    <dgm:pt modelId="{2CF38F96-6B27-43E1-90EF-F98926998939}" type="sibTrans" cxnId="{04664F47-5DB9-45E8-998A-D705708E3626}">
      <dgm:prSet/>
      <dgm:spPr/>
      <dgm:t>
        <a:bodyPr/>
        <a:lstStyle/>
        <a:p>
          <a:endParaRPr lang="en-US"/>
        </a:p>
      </dgm:t>
    </dgm:pt>
    <dgm:pt modelId="{AAC28F8B-F965-4F30-A22C-6AD8CFABE7FA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Arial" panose="020B0604020202020204"/>
            </a:rPr>
            <a:t>Upload project onto EC2</a:t>
          </a:r>
          <a:endParaRPr lang="en-US"/>
        </a:p>
      </dgm:t>
    </dgm:pt>
    <dgm:pt modelId="{D1C3DA00-31A5-4BA6-82B7-300240455C62}" type="parTrans" cxnId="{7DBC1F6A-16C9-4C9E-821E-EA1A0348F248}">
      <dgm:prSet/>
      <dgm:spPr/>
      <dgm:t>
        <a:bodyPr/>
        <a:lstStyle/>
        <a:p>
          <a:endParaRPr lang="en-US"/>
        </a:p>
      </dgm:t>
    </dgm:pt>
    <dgm:pt modelId="{F02249B2-FBCC-4A6B-B5EE-525177C9D3CD}" type="sibTrans" cxnId="{7DBC1F6A-16C9-4C9E-821E-EA1A0348F248}">
      <dgm:prSet/>
      <dgm:spPr/>
      <dgm:t>
        <a:bodyPr/>
        <a:lstStyle/>
        <a:p>
          <a:endParaRPr lang="en-US"/>
        </a:p>
      </dgm:t>
    </dgm:pt>
    <dgm:pt modelId="{D5CEE3E0-3645-48B1-A821-5C8F25E23FFC}">
      <dgm:prSet phldr="0"/>
      <dgm:spPr/>
      <dgm:t>
        <a:bodyPr/>
        <a:lstStyle/>
        <a:p>
          <a:pPr>
            <a:defRPr b="1"/>
          </a:pPr>
          <a:r>
            <a:rPr lang="en-US">
              <a:latin typeface="Arial" panose="020B0604020202020204"/>
            </a:rPr>
            <a:t>Run</a:t>
          </a:r>
        </a:p>
      </dgm:t>
    </dgm:pt>
    <dgm:pt modelId="{BF4AE3ED-3CAE-45A3-9B2D-312625E53D81}" type="parTrans" cxnId="{71E486AB-E699-4D51-AAE9-6C93CB294E7E}">
      <dgm:prSet/>
      <dgm:spPr/>
    </dgm:pt>
    <dgm:pt modelId="{0DED4771-880C-47E2-A9C0-95331DD01D03}" type="sibTrans" cxnId="{71E486AB-E699-4D51-AAE9-6C93CB294E7E}">
      <dgm:prSet/>
      <dgm:spPr/>
    </dgm:pt>
    <dgm:pt modelId="{D2191068-4A6A-450E-B75D-13E04D7626DD}">
      <dgm:prSet phldr="0"/>
      <dgm:spPr/>
      <dgm:t>
        <a:bodyPr/>
        <a:lstStyle/>
        <a:p>
          <a:pPr>
            <a:defRPr b="1"/>
          </a:pPr>
          <a:r>
            <a:rPr lang="en-US">
              <a:latin typeface="Arial" panose="020B0604020202020204"/>
            </a:rPr>
            <a:t>Prepare backend for build</a:t>
          </a:r>
        </a:p>
      </dgm:t>
    </dgm:pt>
    <dgm:pt modelId="{EB06D940-967B-4697-B5AF-172E6BEE7A7D}" type="parTrans" cxnId="{DC8B5082-716C-DB4A-A6D0-2FF01960E84E}">
      <dgm:prSet/>
      <dgm:spPr/>
    </dgm:pt>
    <dgm:pt modelId="{006FEEC7-7111-40BD-8816-FD63C78DFFFF}" type="sibTrans" cxnId="{DC8B5082-716C-DB4A-A6D0-2FF01960E84E}">
      <dgm:prSet/>
      <dgm:spPr/>
      <dgm:t>
        <a:bodyPr/>
        <a:lstStyle/>
        <a:p>
          <a:endParaRPr lang="en-US"/>
        </a:p>
      </dgm:t>
    </dgm:pt>
    <dgm:pt modelId="{A105C193-588A-4EB7-8ECF-3180F3FCCD92}">
      <dgm:prSet phldr="0"/>
      <dgm:spPr/>
      <dgm:t>
        <a:bodyPr/>
        <a:lstStyle/>
        <a:p>
          <a:pPr>
            <a:defRPr b="1"/>
          </a:pPr>
          <a:r>
            <a:rPr lang="en-US">
              <a:latin typeface="Arial" panose="020B0604020202020204"/>
            </a:rPr>
            <a:t>Create AWS EC2 instance</a:t>
          </a:r>
        </a:p>
      </dgm:t>
    </dgm:pt>
    <dgm:pt modelId="{B8C31A23-C8C8-4BE6-A54D-0C90714BD7CB}" type="parTrans" cxnId="{825D9DE2-CB37-5B48-890B-7F39BFDA0A50}">
      <dgm:prSet/>
      <dgm:spPr/>
    </dgm:pt>
    <dgm:pt modelId="{0F371543-46B3-40D8-8456-2E6EAB92C5B8}" type="sibTrans" cxnId="{825D9DE2-CB37-5B48-890B-7F39BFDA0A50}">
      <dgm:prSet/>
      <dgm:spPr/>
      <dgm:t>
        <a:bodyPr/>
        <a:lstStyle/>
        <a:p>
          <a:endParaRPr lang="en-US"/>
        </a:p>
      </dgm:t>
    </dgm:pt>
    <dgm:pt modelId="{ED06AA7C-0026-4709-8F3F-B596269A2585}">
      <dgm:prSet phldr="0"/>
      <dgm:spPr/>
      <dgm:t>
        <a:bodyPr/>
        <a:lstStyle/>
        <a:p>
          <a:pPr>
            <a:defRPr b="1"/>
          </a:pPr>
          <a:r>
            <a:rPr lang="en-US">
              <a:latin typeface="Arial" panose="020B0604020202020204"/>
            </a:rPr>
            <a:t>Install MySQL2 and necessary tools on EC2</a:t>
          </a:r>
        </a:p>
      </dgm:t>
    </dgm:pt>
    <dgm:pt modelId="{380533F0-DDCA-4672-BC4D-660F77E7AA92}" type="parTrans" cxnId="{1FB8CE39-71C9-4D4C-B91F-FA29E7C1D317}">
      <dgm:prSet/>
      <dgm:spPr/>
    </dgm:pt>
    <dgm:pt modelId="{412D6E51-2F4A-4552-998F-68DB58C7E346}" type="sibTrans" cxnId="{1FB8CE39-71C9-4D4C-B91F-FA29E7C1D317}">
      <dgm:prSet/>
      <dgm:spPr/>
      <dgm:t>
        <a:bodyPr/>
        <a:lstStyle/>
        <a:p>
          <a:endParaRPr lang="en-US"/>
        </a:p>
      </dgm:t>
    </dgm:pt>
    <dgm:pt modelId="{D4885330-9F97-459C-8F03-8188E275F5D9}">
      <dgm:prSet phldr="0"/>
      <dgm:spPr/>
      <dgm:t>
        <a:bodyPr/>
        <a:lstStyle/>
        <a:p>
          <a:pPr>
            <a:defRPr b="1"/>
          </a:pPr>
          <a:r>
            <a:rPr lang="en-US">
              <a:latin typeface="Arial" panose="020B0604020202020204"/>
            </a:rPr>
            <a:t>Install modules</a:t>
          </a:r>
        </a:p>
      </dgm:t>
    </dgm:pt>
    <dgm:pt modelId="{B5810FBA-772D-4D8A-A5DD-CA5F80D826CD}" type="parTrans" cxnId="{0420E82F-2924-A042-AF79-6DCF4BE48605}">
      <dgm:prSet/>
      <dgm:spPr/>
    </dgm:pt>
    <dgm:pt modelId="{3B849F7E-BC8E-4D02-9E4F-42C0A13CFCA2}" type="sibTrans" cxnId="{0420E82F-2924-A042-AF79-6DCF4BE48605}">
      <dgm:prSet/>
      <dgm:spPr/>
      <dgm:t>
        <a:bodyPr/>
        <a:lstStyle/>
        <a:p>
          <a:endParaRPr lang="en-US"/>
        </a:p>
      </dgm:t>
    </dgm:pt>
    <dgm:pt modelId="{44109329-43EC-4532-9EE3-BC478173DB00}">
      <dgm:prSet phldr="0"/>
      <dgm:spPr/>
      <dgm:t>
        <a:bodyPr/>
        <a:lstStyle/>
        <a:p>
          <a:pPr>
            <a:defRPr b="1"/>
          </a:pPr>
          <a:r>
            <a:rPr lang="en-US">
              <a:latin typeface="Arial" panose="020B0604020202020204"/>
            </a:rPr>
            <a:t>build project</a:t>
          </a:r>
          <a:endParaRPr lang="en-US"/>
        </a:p>
      </dgm:t>
    </dgm:pt>
    <dgm:pt modelId="{5FF9D5DD-9135-4123-99B0-7CDEC986F39B}" type="parTrans" cxnId="{599740CF-22D8-D842-934C-3E4453CBD4EE}">
      <dgm:prSet/>
      <dgm:spPr/>
    </dgm:pt>
    <dgm:pt modelId="{E304CFF5-6D89-4EAF-87AA-AA36CB3F6611}" type="sibTrans" cxnId="{599740CF-22D8-D842-934C-3E4453CBD4EE}">
      <dgm:prSet/>
      <dgm:spPr/>
    </dgm:pt>
    <dgm:pt modelId="{559FD2EE-1336-4B2B-A238-64596E7AFAD1}" type="pres">
      <dgm:prSet presAssocID="{051E0F34-D17A-4A13-8F0E-FEBC8385308B}" presName="root" presStyleCnt="0">
        <dgm:presLayoutVars>
          <dgm:chMax/>
          <dgm:chPref/>
          <dgm:animLvl val="lvl"/>
        </dgm:presLayoutVars>
      </dgm:prSet>
      <dgm:spPr/>
    </dgm:pt>
    <dgm:pt modelId="{E0C45CAC-B4C0-45A1-8A13-DABC74865209}" type="pres">
      <dgm:prSet presAssocID="{051E0F34-D17A-4A13-8F0E-FEBC8385308B}" presName="divider" presStyleLbl="fgAcc1" presStyleIdx="0" presStyleCnt="9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C692A237-50F9-447B-8468-CD19C05E00C6}" type="pres">
      <dgm:prSet presAssocID="{051E0F34-D17A-4A13-8F0E-FEBC8385308B}" presName="nodes" presStyleCnt="0">
        <dgm:presLayoutVars>
          <dgm:chMax/>
          <dgm:chPref/>
          <dgm:animLvl val="lvl"/>
        </dgm:presLayoutVars>
      </dgm:prSet>
      <dgm:spPr/>
    </dgm:pt>
    <dgm:pt modelId="{168EB398-4D86-49C3-8711-ACE6FD3C3196}" type="pres">
      <dgm:prSet presAssocID="{D2191068-4A6A-450E-B75D-13E04D7626DD}" presName="composite" presStyleCnt="0"/>
      <dgm:spPr/>
    </dgm:pt>
    <dgm:pt modelId="{C860A61A-63F3-40AA-91FC-1A25346505FE}" type="pres">
      <dgm:prSet presAssocID="{D2191068-4A6A-450E-B75D-13E04D7626DD}" presName="ConnectorPoint" presStyleLbl="lnNode1" presStyleIdx="0" presStyleCnt="8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D6EF28F-23E1-4F9F-A86D-6FD7DF49A806}" type="pres">
      <dgm:prSet presAssocID="{D2191068-4A6A-450E-B75D-13E04D7626DD}" presName="DropPinPlaceHolder" presStyleCnt="0"/>
      <dgm:spPr/>
    </dgm:pt>
    <dgm:pt modelId="{D8F6C83E-3457-480D-B296-E0B277683336}" type="pres">
      <dgm:prSet presAssocID="{D2191068-4A6A-450E-B75D-13E04D7626DD}" presName="DropPin" presStyleLbl="alignNode1" presStyleIdx="0" presStyleCnt="8"/>
      <dgm:spPr/>
    </dgm:pt>
    <dgm:pt modelId="{1C02D9C6-F846-43E8-AEE8-6850CDE4BE13}" type="pres">
      <dgm:prSet presAssocID="{D2191068-4A6A-450E-B75D-13E04D7626DD}" presName="Ellipse" presStyleLbl="fgAcc1" presStyleIdx="1" presStyleCnt="9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3453AF2B-A86C-4265-8EB3-1E7B28A5F37B}" type="pres">
      <dgm:prSet presAssocID="{D2191068-4A6A-450E-B75D-13E04D7626DD}" presName="L2TextContainer" presStyleLbl="revTx" presStyleIdx="0" presStyleCnt="16">
        <dgm:presLayoutVars>
          <dgm:bulletEnabled val="1"/>
        </dgm:presLayoutVars>
      </dgm:prSet>
      <dgm:spPr/>
    </dgm:pt>
    <dgm:pt modelId="{8B6299C8-619A-4C1B-A852-874F9807CEC0}" type="pres">
      <dgm:prSet presAssocID="{D2191068-4A6A-450E-B75D-13E04D7626DD}" presName="L1TextContainer" presStyleLbl="revTx" presStyleIdx="1" presStyleCnt="16">
        <dgm:presLayoutVars>
          <dgm:chMax val="1"/>
          <dgm:chPref val="1"/>
          <dgm:bulletEnabled val="1"/>
        </dgm:presLayoutVars>
      </dgm:prSet>
      <dgm:spPr/>
    </dgm:pt>
    <dgm:pt modelId="{67B2565E-1B29-45BF-8F35-2D83766CBD62}" type="pres">
      <dgm:prSet presAssocID="{D2191068-4A6A-450E-B75D-13E04D7626DD}" presName="ConnectLine" presStyleLbl="sibTrans1D1" presStyleIdx="0" presStyleCnt="8"/>
      <dgm:spPr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A6D54B8-D434-40B1-BF6C-7177A0A7B11A}" type="pres">
      <dgm:prSet presAssocID="{D2191068-4A6A-450E-B75D-13E04D7626DD}" presName="EmptyPlaceHolder" presStyleCnt="0"/>
      <dgm:spPr/>
    </dgm:pt>
    <dgm:pt modelId="{53B7B71A-FE25-4115-8B0D-B921F0DF66A5}" type="pres">
      <dgm:prSet presAssocID="{006FEEC7-7111-40BD-8816-FD63C78DFFFF}" presName="spaceBetweenRectangles" presStyleCnt="0"/>
      <dgm:spPr/>
    </dgm:pt>
    <dgm:pt modelId="{0EA9267E-1227-4C99-B6B2-0A660FADC6E1}" type="pres">
      <dgm:prSet presAssocID="{A105C193-588A-4EB7-8ECF-3180F3FCCD92}" presName="composite" presStyleCnt="0"/>
      <dgm:spPr/>
    </dgm:pt>
    <dgm:pt modelId="{E33F19A1-1B0B-4178-94B3-B97578A33CF0}" type="pres">
      <dgm:prSet presAssocID="{A105C193-588A-4EB7-8ECF-3180F3FCCD92}" presName="ConnectorPoint" presStyleLbl="lnNode1" presStyleIdx="1" presStyleCnt="8"/>
      <dgm:spPr>
        <a:solidFill>
          <a:schemeClr val="accent5">
            <a:hueOff val="0"/>
            <a:satOff val="0"/>
            <a:lumOff val="-1009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E4463A39-D596-4D20-A72E-95295626019B}" type="pres">
      <dgm:prSet presAssocID="{A105C193-588A-4EB7-8ECF-3180F3FCCD92}" presName="DropPinPlaceHolder" presStyleCnt="0"/>
      <dgm:spPr/>
    </dgm:pt>
    <dgm:pt modelId="{57A9CD3E-C4F9-4725-B5DF-6CD15BD1297B}" type="pres">
      <dgm:prSet presAssocID="{A105C193-588A-4EB7-8ECF-3180F3FCCD92}" presName="DropPin" presStyleLbl="alignNode1" presStyleIdx="1" presStyleCnt="8"/>
      <dgm:spPr/>
    </dgm:pt>
    <dgm:pt modelId="{DF195519-0237-4B5F-97F9-71F6F1E8FDCA}" type="pres">
      <dgm:prSet presAssocID="{A105C193-588A-4EB7-8ECF-3180F3FCCD92}" presName="Ellipse" presStyleLbl="fgAcc1" presStyleIdx="2" presStyleCnt="9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EB9703F5-E2B4-4061-87F1-374E378CE5DE}" type="pres">
      <dgm:prSet presAssocID="{A105C193-588A-4EB7-8ECF-3180F3FCCD92}" presName="L2TextContainer" presStyleLbl="revTx" presStyleIdx="2" presStyleCnt="16">
        <dgm:presLayoutVars>
          <dgm:bulletEnabled val="1"/>
        </dgm:presLayoutVars>
      </dgm:prSet>
      <dgm:spPr/>
    </dgm:pt>
    <dgm:pt modelId="{4A5E7291-C7FB-49D1-B6F0-CEC5C0D9B410}" type="pres">
      <dgm:prSet presAssocID="{A105C193-588A-4EB7-8ECF-3180F3FCCD92}" presName="L1TextContainer" presStyleLbl="revTx" presStyleIdx="3" presStyleCnt="16">
        <dgm:presLayoutVars>
          <dgm:chMax val="1"/>
          <dgm:chPref val="1"/>
          <dgm:bulletEnabled val="1"/>
        </dgm:presLayoutVars>
      </dgm:prSet>
      <dgm:spPr/>
    </dgm:pt>
    <dgm:pt modelId="{43F6E88D-9A78-446C-9930-FEFA08EAC6E5}" type="pres">
      <dgm:prSet presAssocID="{A105C193-588A-4EB7-8ECF-3180F3FCCD92}" presName="ConnectLine" presStyleLbl="sibTrans1D1" presStyleIdx="1" presStyleCnt="8"/>
      <dgm:spPr>
        <a:noFill/>
        <a:ln w="12700" cap="flat" cmpd="sng" algn="ctr">
          <a:solidFill>
            <a:schemeClr val="accent5">
              <a:hueOff val="0"/>
              <a:satOff val="0"/>
              <a:lumOff val="-1009"/>
              <a:alphaOff val="0"/>
            </a:schemeClr>
          </a:solidFill>
          <a:prstDash val="dash"/>
          <a:miter lim="800000"/>
        </a:ln>
        <a:effectLst/>
      </dgm:spPr>
    </dgm:pt>
    <dgm:pt modelId="{FB9E7BA2-8FE2-430E-872C-6E3CBEB27CD1}" type="pres">
      <dgm:prSet presAssocID="{A105C193-588A-4EB7-8ECF-3180F3FCCD92}" presName="EmptyPlaceHolder" presStyleCnt="0"/>
      <dgm:spPr/>
    </dgm:pt>
    <dgm:pt modelId="{3F14C774-AF10-4DFB-BC3F-1BCDCEDD59FF}" type="pres">
      <dgm:prSet presAssocID="{0F371543-46B3-40D8-8456-2E6EAB92C5B8}" presName="spaceBetweenRectangles" presStyleCnt="0"/>
      <dgm:spPr/>
    </dgm:pt>
    <dgm:pt modelId="{ABC0094A-B12E-4BEE-A97E-83B68B030CC1}" type="pres">
      <dgm:prSet presAssocID="{ED06AA7C-0026-4709-8F3F-B596269A2585}" presName="composite" presStyleCnt="0"/>
      <dgm:spPr/>
    </dgm:pt>
    <dgm:pt modelId="{C6E95214-4F18-4C6A-BAB3-6DBBDF6F9C6A}" type="pres">
      <dgm:prSet presAssocID="{ED06AA7C-0026-4709-8F3F-B596269A2585}" presName="ConnectorPoint" presStyleLbl="lnNode1" presStyleIdx="2" presStyleCnt="8"/>
      <dgm:spPr>
        <a:solidFill>
          <a:schemeClr val="accent5">
            <a:hueOff val="0"/>
            <a:satOff val="0"/>
            <a:lumOff val="-2017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B03DF57D-0B3A-4BCC-8508-717782499E4E}" type="pres">
      <dgm:prSet presAssocID="{ED06AA7C-0026-4709-8F3F-B596269A2585}" presName="DropPinPlaceHolder" presStyleCnt="0"/>
      <dgm:spPr/>
    </dgm:pt>
    <dgm:pt modelId="{82489298-1369-448C-94B9-E96892BFB11A}" type="pres">
      <dgm:prSet presAssocID="{ED06AA7C-0026-4709-8F3F-B596269A2585}" presName="DropPin" presStyleLbl="alignNode1" presStyleIdx="2" presStyleCnt="8"/>
      <dgm:spPr/>
    </dgm:pt>
    <dgm:pt modelId="{B1548940-CD3F-4316-B466-5E706A051265}" type="pres">
      <dgm:prSet presAssocID="{ED06AA7C-0026-4709-8F3F-B596269A2585}" presName="Ellipse" presStyleLbl="fgAcc1" presStyleIdx="3" presStyleCnt="9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12C1407D-84AF-437D-9947-CA8D4DDDA0EA}" type="pres">
      <dgm:prSet presAssocID="{ED06AA7C-0026-4709-8F3F-B596269A2585}" presName="L2TextContainer" presStyleLbl="revTx" presStyleIdx="4" presStyleCnt="16">
        <dgm:presLayoutVars>
          <dgm:bulletEnabled val="1"/>
        </dgm:presLayoutVars>
      </dgm:prSet>
      <dgm:spPr/>
    </dgm:pt>
    <dgm:pt modelId="{63AFEB7C-B5FD-4400-AEB5-F568B204DA7B}" type="pres">
      <dgm:prSet presAssocID="{ED06AA7C-0026-4709-8F3F-B596269A2585}" presName="L1TextContainer" presStyleLbl="revTx" presStyleIdx="5" presStyleCnt="16">
        <dgm:presLayoutVars>
          <dgm:chMax val="1"/>
          <dgm:chPref val="1"/>
          <dgm:bulletEnabled val="1"/>
        </dgm:presLayoutVars>
      </dgm:prSet>
      <dgm:spPr/>
    </dgm:pt>
    <dgm:pt modelId="{7E44D3FE-4255-4ED6-A8DD-7E933044686B}" type="pres">
      <dgm:prSet presAssocID="{ED06AA7C-0026-4709-8F3F-B596269A2585}" presName="ConnectLine" presStyleLbl="sibTrans1D1" presStyleIdx="2" presStyleCnt="8"/>
      <dgm:spPr>
        <a:noFill/>
        <a:ln w="12700" cap="flat" cmpd="sng" algn="ctr">
          <a:solidFill>
            <a:schemeClr val="accent5">
              <a:hueOff val="0"/>
              <a:satOff val="0"/>
              <a:lumOff val="-2017"/>
              <a:alphaOff val="0"/>
            </a:schemeClr>
          </a:solidFill>
          <a:prstDash val="dash"/>
          <a:miter lim="800000"/>
        </a:ln>
        <a:effectLst/>
      </dgm:spPr>
    </dgm:pt>
    <dgm:pt modelId="{9B32500C-01B0-4E1B-8A6E-A5425FC65C1C}" type="pres">
      <dgm:prSet presAssocID="{ED06AA7C-0026-4709-8F3F-B596269A2585}" presName="EmptyPlaceHolder" presStyleCnt="0"/>
      <dgm:spPr/>
    </dgm:pt>
    <dgm:pt modelId="{0B2C9E56-A439-475E-9329-93C5CDC55C8B}" type="pres">
      <dgm:prSet presAssocID="{412D6E51-2F4A-4552-998F-68DB58C7E346}" presName="spaceBetweenRectangles" presStyleCnt="0"/>
      <dgm:spPr/>
    </dgm:pt>
    <dgm:pt modelId="{FD706A17-1EF7-40E4-8CCB-F9420E1F4B76}" type="pres">
      <dgm:prSet presAssocID="{D9A25340-7CA7-4B6F-A4AC-52EFE4F10743}" presName="composite" presStyleCnt="0"/>
      <dgm:spPr/>
    </dgm:pt>
    <dgm:pt modelId="{A8C8A150-8E6F-4CB3-AC3B-7AF9FBEC3FAC}" type="pres">
      <dgm:prSet presAssocID="{D9A25340-7CA7-4B6F-A4AC-52EFE4F10743}" presName="ConnectorPoint" presStyleLbl="lnNode1" presStyleIdx="3" presStyleCnt="8"/>
      <dgm:spPr>
        <a:solidFill>
          <a:schemeClr val="accent5">
            <a:hueOff val="0"/>
            <a:satOff val="0"/>
            <a:lumOff val="-302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7D3D81F-EB30-4C14-8DB1-A3C7659F7AFE}" type="pres">
      <dgm:prSet presAssocID="{D9A25340-7CA7-4B6F-A4AC-52EFE4F10743}" presName="DropPinPlaceHolder" presStyleCnt="0"/>
      <dgm:spPr/>
    </dgm:pt>
    <dgm:pt modelId="{89A12080-7DCD-4783-A6C0-4510A8C1991E}" type="pres">
      <dgm:prSet presAssocID="{D9A25340-7CA7-4B6F-A4AC-52EFE4F10743}" presName="DropPin" presStyleLbl="alignNode1" presStyleIdx="3" presStyleCnt="8"/>
      <dgm:spPr/>
    </dgm:pt>
    <dgm:pt modelId="{ACA11B0D-59E2-47F2-B7EB-8171FCD238F0}" type="pres">
      <dgm:prSet presAssocID="{D9A25340-7CA7-4B6F-A4AC-52EFE4F10743}" presName="Ellipse" presStyleLbl="fgAcc1" presStyleIdx="4" presStyleCnt="9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8EC1F6E7-6197-449E-AB62-FE879B66A87A}" type="pres">
      <dgm:prSet presAssocID="{D9A25340-7CA7-4B6F-A4AC-52EFE4F10743}" presName="L2TextContainer" presStyleLbl="revTx" presStyleIdx="6" presStyleCnt="16">
        <dgm:presLayoutVars>
          <dgm:bulletEnabled val="1"/>
        </dgm:presLayoutVars>
      </dgm:prSet>
      <dgm:spPr/>
    </dgm:pt>
    <dgm:pt modelId="{5C8DA589-92CB-4A0F-9FCA-38D0629DD5FF}" type="pres">
      <dgm:prSet presAssocID="{D9A25340-7CA7-4B6F-A4AC-52EFE4F10743}" presName="L1TextContainer" presStyleLbl="revTx" presStyleIdx="7" presStyleCnt="16">
        <dgm:presLayoutVars>
          <dgm:chMax val="1"/>
          <dgm:chPref val="1"/>
          <dgm:bulletEnabled val="1"/>
        </dgm:presLayoutVars>
      </dgm:prSet>
      <dgm:spPr/>
    </dgm:pt>
    <dgm:pt modelId="{96F0BC01-DBC6-41E6-BEC1-AA8D3C7C77F3}" type="pres">
      <dgm:prSet presAssocID="{D9A25340-7CA7-4B6F-A4AC-52EFE4F10743}" presName="ConnectLine" presStyleLbl="sibTrans1D1" presStyleIdx="3" presStyleCnt="8"/>
      <dgm:spPr>
        <a:noFill/>
        <a:ln w="12700" cap="flat" cmpd="sng" algn="ctr">
          <a:solidFill>
            <a:schemeClr val="accent5">
              <a:hueOff val="0"/>
              <a:satOff val="0"/>
              <a:lumOff val="-3026"/>
              <a:alphaOff val="0"/>
            </a:schemeClr>
          </a:solidFill>
          <a:prstDash val="dash"/>
          <a:miter lim="800000"/>
        </a:ln>
        <a:effectLst/>
      </dgm:spPr>
    </dgm:pt>
    <dgm:pt modelId="{AE4730D7-FE9F-437D-AB42-C78EC8AA8B36}" type="pres">
      <dgm:prSet presAssocID="{D9A25340-7CA7-4B6F-A4AC-52EFE4F10743}" presName="EmptyPlaceHolder" presStyleCnt="0"/>
      <dgm:spPr/>
    </dgm:pt>
    <dgm:pt modelId="{E3D12D8B-E0CE-4750-95FC-6B5C693A86C8}" type="pres">
      <dgm:prSet presAssocID="{2CF38F96-6B27-43E1-90EF-F98926998939}" presName="spaceBetweenRectangles" presStyleCnt="0"/>
      <dgm:spPr/>
    </dgm:pt>
    <dgm:pt modelId="{1E6246CB-1B89-4601-B042-9E0D73CD67C7}" type="pres">
      <dgm:prSet presAssocID="{AAC28F8B-F965-4F30-A22C-6AD8CFABE7FA}" presName="composite" presStyleCnt="0"/>
      <dgm:spPr/>
    </dgm:pt>
    <dgm:pt modelId="{2FA09EE6-B501-4B9C-9C39-6685ED20792E}" type="pres">
      <dgm:prSet presAssocID="{AAC28F8B-F965-4F30-A22C-6AD8CFABE7FA}" presName="ConnectorPoint" presStyleLbl="lnNode1" presStyleIdx="4" presStyleCnt="8"/>
      <dgm:spPr>
        <a:solidFill>
          <a:schemeClr val="accent5">
            <a:hueOff val="0"/>
            <a:satOff val="0"/>
            <a:lumOff val="-4035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125B2531-6563-407A-A137-75AAD108B934}" type="pres">
      <dgm:prSet presAssocID="{AAC28F8B-F965-4F30-A22C-6AD8CFABE7FA}" presName="DropPinPlaceHolder" presStyleCnt="0"/>
      <dgm:spPr/>
    </dgm:pt>
    <dgm:pt modelId="{C8B1C087-B1FE-44BF-868E-57F79B262607}" type="pres">
      <dgm:prSet presAssocID="{AAC28F8B-F965-4F30-A22C-6AD8CFABE7FA}" presName="DropPin" presStyleLbl="alignNode1" presStyleIdx="4" presStyleCnt="8"/>
      <dgm:spPr/>
    </dgm:pt>
    <dgm:pt modelId="{63802CCA-2CC0-4BFC-9A8B-C1B0F5C36450}" type="pres">
      <dgm:prSet presAssocID="{AAC28F8B-F965-4F30-A22C-6AD8CFABE7FA}" presName="Ellipse" presStyleLbl="fgAcc1" presStyleIdx="5" presStyleCnt="9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76B54902-5E60-40CF-A15E-799A3A41E622}" type="pres">
      <dgm:prSet presAssocID="{AAC28F8B-F965-4F30-A22C-6AD8CFABE7FA}" presName="L2TextContainer" presStyleLbl="revTx" presStyleIdx="8" presStyleCnt="16">
        <dgm:presLayoutVars>
          <dgm:bulletEnabled val="1"/>
        </dgm:presLayoutVars>
      </dgm:prSet>
      <dgm:spPr/>
    </dgm:pt>
    <dgm:pt modelId="{2442FC53-5076-4421-95DD-87E59A2BAFFB}" type="pres">
      <dgm:prSet presAssocID="{AAC28F8B-F965-4F30-A22C-6AD8CFABE7FA}" presName="L1TextContainer" presStyleLbl="revTx" presStyleIdx="9" presStyleCnt="16">
        <dgm:presLayoutVars>
          <dgm:chMax val="1"/>
          <dgm:chPref val="1"/>
          <dgm:bulletEnabled val="1"/>
        </dgm:presLayoutVars>
      </dgm:prSet>
      <dgm:spPr/>
    </dgm:pt>
    <dgm:pt modelId="{85422918-6817-432B-919A-7D2AA0579A88}" type="pres">
      <dgm:prSet presAssocID="{AAC28F8B-F965-4F30-A22C-6AD8CFABE7FA}" presName="ConnectLine" presStyleLbl="sibTrans1D1" presStyleIdx="4" presStyleCnt="8"/>
      <dgm:spPr>
        <a:noFill/>
        <a:ln w="12700" cap="flat" cmpd="sng" algn="ctr">
          <a:solidFill>
            <a:schemeClr val="accent5">
              <a:hueOff val="0"/>
              <a:satOff val="0"/>
              <a:lumOff val="-4035"/>
              <a:alphaOff val="0"/>
            </a:schemeClr>
          </a:solidFill>
          <a:prstDash val="dash"/>
          <a:miter lim="800000"/>
        </a:ln>
        <a:effectLst/>
      </dgm:spPr>
    </dgm:pt>
    <dgm:pt modelId="{AE91F667-F63D-41D5-B017-2EF379B22015}" type="pres">
      <dgm:prSet presAssocID="{AAC28F8B-F965-4F30-A22C-6AD8CFABE7FA}" presName="EmptyPlaceHolder" presStyleCnt="0"/>
      <dgm:spPr/>
    </dgm:pt>
    <dgm:pt modelId="{1AF8AFC6-92B4-4B3A-BDAB-DCC889A77B41}" type="pres">
      <dgm:prSet presAssocID="{F02249B2-FBCC-4A6B-B5EE-525177C9D3CD}" presName="spaceBetweenRectangles" presStyleCnt="0"/>
      <dgm:spPr/>
    </dgm:pt>
    <dgm:pt modelId="{89007317-473A-4E19-A967-DA079D0CA09F}" type="pres">
      <dgm:prSet presAssocID="{D4885330-9F97-459C-8F03-8188E275F5D9}" presName="composite" presStyleCnt="0"/>
      <dgm:spPr/>
    </dgm:pt>
    <dgm:pt modelId="{BBDED246-A283-4D0E-9057-FE3CE1D8DB1E}" type="pres">
      <dgm:prSet presAssocID="{D4885330-9F97-459C-8F03-8188E275F5D9}" presName="ConnectorPoint" presStyleLbl="lnNode1" presStyleIdx="5" presStyleCnt="8"/>
      <dgm:spPr>
        <a:solidFill>
          <a:schemeClr val="accent5">
            <a:hueOff val="0"/>
            <a:satOff val="0"/>
            <a:lumOff val="-504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1A1C3CE4-685B-4D01-86A8-4A7E3FC080C3}" type="pres">
      <dgm:prSet presAssocID="{D4885330-9F97-459C-8F03-8188E275F5D9}" presName="DropPinPlaceHolder" presStyleCnt="0"/>
      <dgm:spPr/>
    </dgm:pt>
    <dgm:pt modelId="{3FC61851-3F3E-4C6D-A1C5-C3818D62790A}" type="pres">
      <dgm:prSet presAssocID="{D4885330-9F97-459C-8F03-8188E275F5D9}" presName="DropPin" presStyleLbl="alignNode1" presStyleIdx="5" presStyleCnt="8"/>
      <dgm:spPr/>
    </dgm:pt>
    <dgm:pt modelId="{0B41B6D9-0882-4A05-858C-3B6091AA0B5C}" type="pres">
      <dgm:prSet presAssocID="{D4885330-9F97-459C-8F03-8188E275F5D9}" presName="Ellipse" presStyleLbl="fgAcc1" presStyleIdx="6" presStyleCnt="9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5371B06D-4026-475D-B75F-5C73AC77B8DE}" type="pres">
      <dgm:prSet presAssocID="{D4885330-9F97-459C-8F03-8188E275F5D9}" presName="L2TextContainer" presStyleLbl="revTx" presStyleIdx="10" presStyleCnt="16">
        <dgm:presLayoutVars>
          <dgm:bulletEnabled val="1"/>
        </dgm:presLayoutVars>
      </dgm:prSet>
      <dgm:spPr/>
    </dgm:pt>
    <dgm:pt modelId="{04B1B456-C341-4D66-9EF3-D64ECD49668A}" type="pres">
      <dgm:prSet presAssocID="{D4885330-9F97-459C-8F03-8188E275F5D9}" presName="L1TextContainer" presStyleLbl="revTx" presStyleIdx="11" presStyleCnt="16">
        <dgm:presLayoutVars>
          <dgm:chMax val="1"/>
          <dgm:chPref val="1"/>
          <dgm:bulletEnabled val="1"/>
        </dgm:presLayoutVars>
      </dgm:prSet>
      <dgm:spPr/>
    </dgm:pt>
    <dgm:pt modelId="{166C5DC3-5645-457E-8DE8-78D5529C2867}" type="pres">
      <dgm:prSet presAssocID="{D4885330-9F97-459C-8F03-8188E275F5D9}" presName="ConnectLine" presStyleLbl="sibTrans1D1" presStyleIdx="5" presStyleCnt="8"/>
      <dgm:spPr>
        <a:noFill/>
        <a:ln w="12700" cap="flat" cmpd="sng" algn="ctr">
          <a:solidFill>
            <a:schemeClr val="accent5">
              <a:hueOff val="0"/>
              <a:satOff val="0"/>
              <a:lumOff val="-5044"/>
              <a:alphaOff val="0"/>
            </a:schemeClr>
          </a:solidFill>
          <a:prstDash val="dash"/>
          <a:miter lim="800000"/>
        </a:ln>
        <a:effectLst/>
      </dgm:spPr>
    </dgm:pt>
    <dgm:pt modelId="{4613EC81-7156-470E-9E40-6582F60C6C52}" type="pres">
      <dgm:prSet presAssocID="{D4885330-9F97-459C-8F03-8188E275F5D9}" presName="EmptyPlaceHolder" presStyleCnt="0"/>
      <dgm:spPr/>
    </dgm:pt>
    <dgm:pt modelId="{F6F975FE-4E08-4E3E-ACA1-083C85689323}" type="pres">
      <dgm:prSet presAssocID="{3B849F7E-BC8E-4D02-9E4F-42C0A13CFCA2}" presName="spaceBetweenRectangles" presStyleCnt="0"/>
      <dgm:spPr/>
    </dgm:pt>
    <dgm:pt modelId="{89275568-EAE5-4BDE-8DF0-B6FD49635935}" type="pres">
      <dgm:prSet presAssocID="{44109329-43EC-4532-9EE3-BC478173DB00}" presName="composite" presStyleCnt="0"/>
      <dgm:spPr/>
    </dgm:pt>
    <dgm:pt modelId="{B6FB72BD-B264-4B09-90FB-274C253E8DD6}" type="pres">
      <dgm:prSet presAssocID="{44109329-43EC-4532-9EE3-BC478173DB00}" presName="ConnectorPoint" presStyleLbl="lnNode1" presStyleIdx="6" presStyleCnt="8"/>
      <dgm:spPr>
        <a:solidFill>
          <a:schemeClr val="accent5">
            <a:hueOff val="0"/>
            <a:satOff val="0"/>
            <a:lumOff val="-605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DC0FCEC-B916-463C-A3FC-B4F03D2B406C}" type="pres">
      <dgm:prSet presAssocID="{44109329-43EC-4532-9EE3-BC478173DB00}" presName="DropPinPlaceHolder" presStyleCnt="0"/>
      <dgm:spPr/>
    </dgm:pt>
    <dgm:pt modelId="{8D895E80-3F1F-4E1A-B130-190D406E48C2}" type="pres">
      <dgm:prSet presAssocID="{44109329-43EC-4532-9EE3-BC478173DB00}" presName="DropPin" presStyleLbl="alignNode1" presStyleIdx="6" presStyleCnt="8"/>
      <dgm:spPr/>
    </dgm:pt>
    <dgm:pt modelId="{223E6B07-1A80-4CFE-9CF0-32F448DA9F3A}" type="pres">
      <dgm:prSet presAssocID="{44109329-43EC-4532-9EE3-BC478173DB00}" presName="Ellipse" presStyleLbl="fgAcc1" presStyleIdx="7" presStyleCnt="9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943E87CF-C6DA-4FC3-AAD3-554E3B1B6D2F}" type="pres">
      <dgm:prSet presAssocID="{44109329-43EC-4532-9EE3-BC478173DB00}" presName="L2TextContainer" presStyleLbl="revTx" presStyleIdx="12" presStyleCnt="16">
        <dgm:presLayoutVars>
          <dgm:bulletEnabled val="1"/>
        </dgm:presLayoutVars>
      </dgm:prSet>
      <dgm:spPr/>
    </dgm:pt>
    <dgm:pt modelId="{4D06984E-689D-45D7-A033-E2242EA9CA3D}" type="pres">
      <dgm:prSet presAssocID="{44109329-43EC-4532-9EE3-BC478173DB00}" presName="L1TextContainer" presStyleLbl="revTx" presStyleIdx="13" presStyleCnt="16">
        <dgm:presLayoutVars>
          <dgm:chMax val="1"/>
          <dgm:chPref val="1"/>
          <dgm:bulletEnabled val="1"/>
        </dgm:presLayoutVars>
      </dgm:prSet>
      <dgm:spPr/>
    </dgm:pt>
    <dgm:pt modelId="{C81C9944-BF00-4889-A2CC-2BAB365047ED}" type="pres">
      <dgm:prSet presAssocID="{44109329-43EC-4532-9EE3-BC478173DB00}" presName="ConnectLine" presStyleLbl="sibTrans1D1" presStyleIdx="6" presStyleCnt="8"/>
      <dgm:spPr>
        <a:noFill/>
        <a:ln w="12700" cap="flat" cmpd="sng" algn="ctr">
          <a:solidFill>
            <a:schemeClr val="accent5">
              <a:hueOff val="0"/>
              <a:satOff val="0"/>
              <a:lumOff val="-6052"/>
              <a:alphaOff val="0"/>
            </a:schemeClr>
          </a:solidFill>
          <a:prstDash val="dash"/>
          <a:miter lim="800000"/>
        </a:ln>
        <a:effectLst/>
      </dgm:spPr>
    </dgm:pt>
    <dgm:pt modelId="{B9CD5ECF-FD08-4727-ABF2-283033638A17}" type="pres">
      <dgm:prSet presAssocID="{44109329-43EC-4532-9EE3-BC478173DB00}" presName="EmptyPlaceHolder" presStyleCnt="0"/>
      <dgm:spPr/>
    </dgm:pt>
    <dgm:pt modelId="{681E8161-B359-4ED7-A320-06FE15E87E26}" type="pres">
      <dgm:prSet presAssocID="{E304CFF5-6D89-4EAF-87AA-AA36CB3F6611}" presName="spaceBetweenRectangles" presStyleCnt="0"/>
      <dgm:spPr/>
    </dgm:pt>
    <dgm:pt modelId="{A6A31CA7-C5BC-4154-A090-4AA65EA073A0}" type="pres">
      <dgm:prSet presAssocID="{D5CEE3E0-3645-48B1-A821-5C8F25E23FFC}" presName="composite" presStyleCnt="0"/>
      <dgm:spPr/>
    </dgm:pt>
    <dgm:pt modelId="{D729C9D5-6994-4C67-8850-696369E75CF5}" type="pres">
      <dgm:prSet presAssocID="{D5CEE3E0-3645-48B1-A821-5C8F25E23FFC}" presName="ConnectorPoint" presStyleLbl="lnNode1" presStyleIdx="7" presStyleCnt="8"/>
      <dgm:spPr>
        <a:solidFill>
          <a:schemeClr val="accent5">
            <a:hueOff val="0"/>
            <a:satOff val="0"/>
            <a:lumOff val="-7061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E44D50CE-F388-461D-AC14-3F9D1A4F873E}" type="pres">
      <dgm:prSet presAssocID="{D5CEE3E0-3645-48B1-A821-5C8F25E23FFC}" presName="DropPinPlaceHolder" presStyleCnt="0"/>
      <dgm:spPr/>
    </dgm:pt>
    <dgm:pt modelId="{FC989DB7-B5FC-40DA-8806-1FEAFA27E13B}" type="pres">
      <dgm:prSet presAssocID="{D5CEE3E0-3645-48B1-A821-5C8F25E23FFC}" presName="DropPin" presStyleLbl="alignNode1" presStyleIdx="7" presStyleCnt="8"/>
      <dgm:spPr/>
    </dgm:pt>
    <dgm:pt modelId="{767994A6-7C0E-4730-A9DE-FCBBFDA4DBFC}" type="pres">
      <dgm:prSet presAssocID="{D5CEE3E0-3645-48B1-A821-5C8F25E23FFC}" presName="Ellipse" presStyleLbl="fgAcc1" presStyleIdx="8" presStyleCnt="9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28D79122-68EC-4055-95FF-A61942C827FD}" type="pres">
      <dgm:prSet presAssocID="{D5CEE3E0-3645-48B1-A821-5C8F25E23FFC}" presName="L2TextContainer" presStyleLbl="revTx" presStyleIdx="14" presStyleCnt="16">
        <dgm:presLayoutVars>
          <dgm:bulletEnabled val="1"/>
        </dgm:presLayoutVars>
      </dgm:prSet>
      <dgm:spPr/>
    </dgm:pt>
    <dgm:pt modelId="{14B69B26-7026-4F77-9303-2CAFFE6D8975}" type="pres">
      <dgm:prSet presAssocID="{D5CEE3E0-3645-48B1-A821-5C8F25E23FFC}" presName="L1TextContainer" presStyleLbl="revTx" presStyleIdx="15" presStyleCnt="16">
        <dgm:presLayoutVars>
          <dgm:chMax val="1"/>
          <dgm:chPref val="1"/>
          <dgm:bulletEnabled val="1"/>
        </dgm:presLayoutVars>
      </dgm:prSet>
      <dgm:spPr/>
    </dgm:pt>
    <dgm:pt modelId="{0FC9E621-9767-47B6-8726-86ED40553DEA}" type="pres">
      <dgm:prSet presAssocID="{D5CEE3E0-3645-48B1-A821-5C8F25E23FFC}" presName="ConnectLine" presStyleLbl="sibTrans1D1" presStyleIdx="7" presStyleCnt="8"/>
      <dgm:spPr>
        <a:noFill/>
        <a:ln w="12700" cap="flat" cmpd="sng" algn="ctr">
          <a:solidFill>
            <a:schemeClr val="accent5">
              <a:hueOff val="0"/>
              <a:satOff val="0"/>
              <a:lumOff val="-7061"/>
              <a:alphaOff val="0"/>
            </a:schemeClr>
          </a:solidFill>
          <a:prstDash val="dash"/>
          <a:miter lim="800000"/>
        </a:ln>
        <a:effectLst/>
      </dgm:spPr>
    </dgm:pt>
    <dgm:pt modelId="{3B08F419-EF3F-4272-A74F-CE2ECB52858C}" type="pres">
      <dgm:prSet presAssocID="{D5CEE3E0-3645-48B1-A821-5C8F25E23FFC}" presName="EmptyPlaceHolder" presStyleCnt="0"/>
      <dgm:spPr/>
    </dgm:pt>
  </dgm:ptLst>
  <dgm:cxnLst>
    <dgm:cxn modelId="{E5EB6B17-513A-7B41-8964-FF97C0F455A7}" type="presOf" srcId="{ED06AA7C-0026-4709-8F3F-B596269A2585}" destId="{63AFEB7C-B5FD-4400-AEB5-F568B204DA7B}" srcOrd="0" destOrd="0" presId="urn:microsoft.com/office/officeart/2017/3/layout/DropPinTimeline"/>
    <dgm:cxn modelId="{0420E82F-2924-A042-AF79-6DCF4BE48605}" srcId="{051E0F34-D17A-4A13-8F0E-FEBC8385308B}" destId="{D4885330-9F97-459C-8F03-8188E275F5D9}" srcOrd="5" destOrd="0" parTransId="{B5810FBA-772D-4D8A-A5DD-CA5F80D826CD}" sibTransId="{3B849F7E-BC8E-4D02-9E4F-42C0A13CFCA2}"/>
    <dgm:cxn modelId="{1FB8CE39-71C9-4D4C-B91F-FA29E7C1D317}" srcId="{051E0F34-D17A-4A13-8F0E-FEBC8385308B}" destId="{ED06AA7C-0026-4709-8F3F-B596269A2585}" srcOrd="2" destOrd="0" parTransId="{380533F0-DDCA-4672-BC4D-660F77E7AA92}" sibTransId="{412D6E51-2F4A-4552-998F-68DB58C7E346}"/>
    <dgm:cxn modelId="{CB031041-FDA0-0E42-9AF8-FF5F7AFB924F}" type="presOf" srcId="{AAC28F8B-F965-4F30-A22C-6AD8CFABE7FA}" destId="{2442FC53-5076-4421-95DD-87E59A2BAFFB}" srcOrd="0" destOrd="0" presId="urn:microsoft.com/office/officeart/2017/3/layout/DropPinTimeline"/>
    <dgm:cxn modelId="{D0DE8461-139B-2B41-B0B5-D67FDFCC6AE5}" type="presOf" srcId="{D5CEE3E0-3645-48B1-A821-5C8F25E23FFC}" destId="{14B69B26-7026-4F77-9303-2CAFFE6D8975}" srcOrd="0" destOrd="0" presId="urn:microsoft.com/office/officeart/2017/3/layout/DropPinTimeline"/>
    <dgm:cxn modelId="{04664F47-5DB9-45E8-998A-D705708E3626}" srcId="{051E0F34-D17A-4A13-8F0E-FEBC8385308B}" destId="{D9A25340-7CA7-4B6F-A4AC-52EFE4F10743}" srcOrd="3" destOrd="0" parTransId="{4E2AFA37-95FD-4F0A-B1DC-9B8E426BD6A3}" sibTransId="{2CF38F96-6B27-43E1-90EF-F98926998939}"/>
    <dgm:cxn modelId="{7DBC1F6A-16C9-4C9E-821E-EA1A0348F248}" srcId="{051E0F34-D17A-4A13-8F0E-FEBC8385308B}" destId="{AAC28F8B-F965-4F30-A22C-6AD8CFABE7FA}" srcOrd="4" destOrd="0" parTransId="{D1C3DA00-31A5-4BA6-82B7-300240455C62}" sibTransId="{F02249B2-FBCC-4A6B-B5EE-525177C9D3CD}"/>
    <dgm:cxn modelId="{DC8B5082-716C-DB4A-A6D0-2FF01960E84E}" srcId="{051E0F34-D17A-4A13-8F0E-FEBC8385308B}" destId="{D2191068-4A6A-450E-B75D-13E04D7626DD}" srcOrd="0" destOrd="0" parTransId="{EB06D940-967B-4697-B5AF-172E6BEE7A7D}" sibTransId="{006FEEC7-7111-40BD-8816-FD63C78DFFFF}"/>
    <dgm:cxn modelId="{77595E85-4DC2-2644-87B6-95F910143484}" type="presOf" srcId="{051E0F34-D17A-4A13-8F0E-FEBC8385308B}" destId="{559FD2EE-1336-4B2B-A238-64596E7AFAD1}" srcOrd="0" destOrd="0" presId="urn:microsoft.com/office/officeart/2017/3/layout/DropPinTimeline"/>
    <dgm:cxn modelId="{71E486AB-E699-4D51-AAE9-6C93CB294E7E}" srcId="{051E0F34-D17A-4A13-8F0E-FEBC8385308B}" destId="{D5CEE3E0-3645-48B1-A821-5C8F25E23FFC}" srcOrd="7" destOrd="0" parTransId="{BF4AE3ED-3CAE-45A3-9B2D-312625E53D81}" sibTransId="{0DED4771-880C-47E2-A9C0-95331DD01D03}"/>
    <dgm:cxn modelId="{68651BAC-F8ED-314B-A642-00175F6DC25B}" type="presOf" srcId="{D9A25340-7CA7-4B6F-A4AC-52EFE4F10743}" destId="{5C8DA589-92CB-4A0F-9FCA-38D0629DD5FF}" srcOrd="0" destOrd="0" presId="urn:microsoft.com/office/officeart/2017/3/layout/DropPinTimeline"/>
    <dgm:cxn modelId="{599740CF-22D8-D842-934C-3E4453CBD4EE}" srcId="{051E0F34-D17A-4A13-8F0E-FEBC8385308B}" destId="{44109329-43EC-4532-9EE3-BC478173DB00}" srcOrd="6" destOrd="0" parTransId="{5FF9D5DD-9135-4123-99B0-7CDEC986F39B}" sibTransId="{E304CFF5-6D89-4EAF-87AA-AA36CB3F6611}"/>
    <dgm:cxn modelId="{C73F63D2-F817-9F47-BDD5-4BDD5DD27A3B}" type="presOf" srcId="{D4885330-9F97-459C-8F03-8188E275F5D9}" destId="{04B1B456-C341-4D66-9EF3-D64ECD49668A}" srcOrd="0" destOrd="0" presId="urn:microsoft.com/office/officeart/2017/3/layout/DropPinTimeline"/>
    <dgm:cxn modelId="{34A5CCDD-A7F3-8844-A648-E1B3159F62D1}" type="presOf" srcId="{D2191068-4A6A-450E-B75D-13E04D7626DD}" destId="{8B6299C8-619A-4C1B-A852-874F9807CEC0}" srcOrd="0" destOrd="0" presId="urn:microsoft.com/office/officeart/2017/3/layout/DropPinTimeline"/>
    <dgm:cxn modelId="{AC079CDE-4D12-FB4D-8401-096BE019057A}" type="presOf" srcId="{A105C193-588A-4EB7-8ECF-3180F3FCCD92}" destId="{4A5E7291-C7FB-49D1-B6F0-CEC5C0D9B410}" srcOrd="0" destOrd="0" presId="urn:microsoft.com/office/officeart/2017/3/layout/DropPinTimeline"/>
    <dgm:cxn modelId="{825D9DE2-CB37-5B48-890B-7F39BFDA0A50}" srcId="{051E0F34-D17A-4A13-8F0E-FEBC8385308B}" destId="{A105C193-588A-4EB7-8ECF-3180F3FCCD92}" srcOrd="1" destOrd="0" parTransId="{B8C31A23-C8C8-4BE6-A54D-0C90714BD7CB}" sibTransId="{0F371543-46B3-40D8-8456-2E6EAB92C5B8}"/>
    <dgm:cxn modelId="{6FB04EFA-94E8-AB4B-93BC-8345F77767E9}" type="presOf" srcId="{44109329-43EC-4532-9EE3-BC478173DB00}" destId="{4D06984E-689D-45D7-A033-E2242EA9CA3D}" srcOrd="0" destOrd="0" presId="urn:microsoft.com/office/officeart/2017/3/layout/DropPinTimeline"/>
    <dgm:cxn modelId="{E63B66C5-1086-E24F-BA67-02C4A73AF07C}" type="presParOf" srcId="{559FD2EE-1336-4B2B-A238-64596E7AFAD1}" destId="{E0C45CAC-B4C0-45A1-8A13-DABC74865209}" srcOrd="0" destOrd="0" presId="urn:microsoft.com/office/officeart/2017/3/layout/DropPinTimeline"/>
    <dgm:cxn modelId="{4F46E43C-0929-B348-A8D0-44791946B93C}" type="presParOf" srcId="{559FD2EE-1336-4B2B-A238-64596E7AFAD1}" destId="{C692A237-50F9-447B-8468-CD19C05E00C6}" srcOrd="1" destOrd="0" presId="urn:microsoft.com/office/officeart/2017/3/layout/DropPinTimeline"/>
    <dgm:cxn modelId="{E1120E37-8F25-6649-B876-F86481A7A754}" type="presParOf" srcId="{C692A237-50F9-447B-8468-CD19C05E00C6}" destId="{168EB398-4D86-49C3-8711-ACE6FD3C3196}" srcOrd="0" destOrd="0" presId="urn:microsoft.com/office/officeart/2017/3/layout/DropPinTimeline"/>
    <dgm:cxn modelId="{68094E5F-8E75-D440-A75B-7EC127A56540}" type="presParOf" srcId="{168EB398-4D86-49C3-8711-ACE6FD3C3196}" destId="{C860A61A-63F3-40AA-91FC-1A25346505FE}" srcOrd="0" destOrd="0" presId="urn:microsoft.com/office/officeart/2017/3/layout/DropPinTimeline"/>
    <dgm:cxn modelId="{0B14D11A-81CA-2B44-8616-7E50D19C5941}" type="presParOf" srcId="{168EB398-4D86-49C3-8711-ACE6FD3C3196}" destId="{8D6EF28F-23E1-4F9F-A86D-6FD7DF49A806}" srcOrd="1" destOrd="0" presId="urn:microsoft.com/office/officeart/2017/3/layout/DropPinTimeline"/>
    <dgm:cxn modelId="{3FB86C66-C0D0-5E42-8A34-9656EF40EEAF}" type="presParOf" srcId="{8D6EF28F-23E1-4F9F-A86D-6FD7DF49A806}" destId="{D8F6C83E-3457-480D-B296-E0B277683336}" srcOrd="0" destOrd="0" presId="urn:microsoft.com/office/officeart/2017/3/layout/DropPinTimeline"/>
    <dgm:cxn modelId="{D271513D-DB18-AD4B-BEC7-42ED4709E543}" type="presParOf" srcId="{8D6EF28F-23E1-4F9F-A86D-6FD7DF49A806}" destId="{1C02D9C6-F846-43E8-AEE8-6850CDE4BE13}" srcOrd="1" destOrd="0" presId="urn:microsoft.com/office/officeart/2017/3/layout/DropPinTimeline"/>
    <dgm:cxn modelId="{4F7507B4-63D1-A144-AE08-BD3A64BFC64B}" type="presParOf" srcId="{168EB398-4D86-49C3-8711-ACE6FD3C3196}" destId="{3453AF2B-A86C-4265-8EB3-1E7B28A5F37B}" srcOrd="2" destOrd="0" presId="urn:microsoft.com/office/officeart/2017/3/layout/DropPinTimeline"/>
    <dgm:cxn modelId="{F5F261B7-71FC-E949-825A-C83B0BFD7FA3}" type="presParOf" srcId="{168EB398-4D86-49C3-8711-ACE6FD3C3196}" destId="{8B6299C8-619A-4C1B-A852-874F9807CEC0}" srcOrd="3" destOrd="0" presId="urn:microsoft.com/office/officeart/2017/3/layout/DropPinTimeline"/>
    <dgm:cxn modelId="{700A0650-B7A2-7545-B242-162313C054AE}" type="presParOf" srcId="{168EB398-4D86-49C3-8711-ACE6FD3C3196}" destId="{67B2565E-1B29-45BF-8F35-2D83766CBD62}" srcOrd="4" destOrd="0" presId="urn:microsoft.com/office/officeart/2017/3/layout/DropPinTimeline"/>
    <dgm:cxn modelId="{86010FF7-0F38-D542-8EFC-AED17E25B0CA}" type="presParOf" srcId="{168EB398-4D86-49C3-8711-ACE6FD3C3196}" destId="{9A6D54B8-D434-40B1-BF6C-7177A0A7B11A}" srcOrd="5" destOrd="0" presId="urn:microsoft.com/office/officeart/2017/3/layout/DropPinTimeline"/>
    <dgm:cxn modelId="{FBAAA029-5C8F-644A-A5EB-BE999E88D56E}" type="presParOf" srcId="{C692A237-50F9-447B-8468-CD19C05E00C6}" destId="{53B7B71A-FE25-4115-8B0D-B921F0DF66A5}" srcOrd="1" destOrd="0" presId="urn:microsoft.com/office/officeart/2017/3/layout/DropPinTimeline"/>
    <dgm:cxn modelId="{B8DA4EA9-B942-3A4F-B2E6-7D32E99F4A36}" type="presParOf" srcId="{C692A237-50F9-447B-8468-CD19C05E00C6}" destId="{0EA9267E-1227-4C99-B6B2-0A660FADC6E1}" srcOrd="2" destOrd="0" presId="urn:microsoft.com/office/officeart/2017/3/layout/DropPinTimeline"/>
    <dgm:cxn modelId="{C2D0A233-56FF-9247-BACC-E06E5DA3866A}" type="presParOf" srcId="{0EA9267E-1227-4C99-B6B2-0A660FADC6E1}" destId="{E33F19A1-1B0B-4178-94B3-B97578A33CF0}" srcOrd="0" destOrd="0" presId="urn:microsoft.com/office/officeart/2017/3/layout/DropPinTimeline"/>
    <dgm:cxn modelId="{702FF0B7-E3EB-D64E-BA28-D65DCFF59B23}" type="presParOf" srcId="{0EA9267E-1227-4C99-B6B2-0A660FADC6E1}" destId="{E4463A39-D596-4D20-A72E-95295626019B}" srcOrd="1" destOrd="0" presId="urn:microsoft.com/office/officeart/2017/3/layout/DropPinTimeline"/>
    <dgm:cxn modelId="{E8BC290D-1578-9243-AC50-E1D9502C8A24}" type="presParOf" srcId="{E4463A39-D596-4D20-A72E-95295626019B}" destId="{57A9CD3E-C4F9-4725-B5DF-6CD15BD1297B}" srcOrd="0" destOrd="0" presId="urn:microsoft.com/office/officeart/2017/3/layout/DropPinTimeline"/>
    <dgm:cxn modelId="{2067257E-B286-FE43-B696-7753A9A34D99}" type="presParOf" srcId="{E4463A39-D596-4D20-A72E-95295626019B}" destId="{DF195519-0237-4B5F-97F9-71F6F1E8FDCA}" srcOrd="1" destOrd="0" presId="urn:microsoft.com/office/officeart/2017/3/layout/DropPinTimeline"/>
    <dgm:cxn modelId="{1AF33D79-906D-A346-A526-B27436D15BFF}" type="presParOf" srcId="{0EA9267E-1227-4C99-B6B2-0A660FADC6E1}" destId="{EB9703F5-E2B4-4061-87F1-374E378CE5DE}" srcOrd="2" destOrd="0" presId="urn:microsoft.com/office/officeart/2017/3/layout/DropPinTimeline"/>
    <dgm:cxn modelId="{F7BC4735-FCB1-E040-89CB-6771116B303F}" type="presParOf" srcId="{0EA9267E-1227-4C99-B6B2-0A660FADC6E1}" destId="{4A5E7291-C7FB-49D1-B6F0-CEC5C0D9B410}" srcOrd="3" destOrd="0" presId="urn:microsoft.com/office/officeart/2017/3/layout/DropPinTimeline"/>
    <dgm:cxn modelId="{AD1EB076-A289-6743-85C4-1D3C49550C57}" type="presParOf" srcId="{0EA9267E-1227-4C99-B6B2-0A660FADC6E1}" destId="{43F6E88D-9A78-446C-9930-FEFA08EAC6E5}" srcOrd="4" destOrd="0" presId="urn:microsoft.com/office/officeart/2017/3/layout/DropPinTimeline"/>
    <dgm:cxn modelId="{361F0DA8-7AD0-5041-A6EB-8242E99DE5BE}" type="presParOf" srcId="{0EA9267E-1227-4C99-B6B2-0A660FADC6E1}" destId="{FB9E7BA2-8FE2-430E-872C-6E3CBEB27CD1}" srcOrd="5" destOrd="0" presId="urn:microsoft.com/office/officeart/2017/3/layout/DropPinTimeline"/>
    <dgm:cxn modelId="{8581A9C2-442F-BE4F-8358-919785CFE3D2}" type="presParOf" srcId="{C692A237-50F9-447B-8468-CD19C05E00C6}" destId="{3F14C774-AF10-4DFB-BC3F-1BCDCEDD59FF}" srcOrd="3" destOrd="0" presId="urn:microsoft.com/office/officeart/2017/3/layout/DropPinTimeline"/>
    <dgm:cxn modelId="{625418FC-1EDA-2C4C-AA3E-A3BA55DBB8B6}" type="presParOf" srcId="{C692A237-50F9-447B-8468-CD19C05E00C6}" destId="{ABC0094A-B12E-4BEE-A97E-83B68B030CC1}" srcOrd="4" destOrd="0" presId="urn:microsoft.com/office/officeart/2017/3/layout/DropPinTimeline"/>
    <dgm:cxn modelId="{9EB316DE-ADAB-0044-99C6-E1454EDF3786}" type="presParOf" srcId="{ABC0094A-B12E-4BEE-A97E-83B68B030CC1}" destId="{C6E95214-4F18-4C6A-BAB3-6DBBDF6F9C6A}" srcOrd="0" destOrd="0" presId="urn:microsoft.com/office/officeart/2017/3/layout/DropPinTimeline"/>
    <dgm:cxn modelId="{0818F906-0392-7040-B163-A266091BB070}" type="presParOf" srcId="{ABC0094A-B12E-4BEE-A97E-83B68B030CC1}" destId="{B03DF57D-0B3A-4BCC-8508-717782499E4E}" srcOrd="1" destOrd="0" presId="urn:microsoft.com/office/officeart/2017/3/layout/DropPinTimeline"/>
    <dgm:cxn modelId="{503D968E-A189-3449-B179-D53EC7BEF7CE}" type="presParOf" srcId="{B03DF57D-0B3A-4BCC-8508-717782499E4E}" destId="{82489298-1369-448C-94B9-E96892BFB11A}" srcOrd="0" destOrd="0" presId="urn:microsoft.com/office/officeart/2017/3/layout/DropPinTimeline"/>
    <dgm:cxn modelId="{2A911205-3924-8A42-98EE-2AE6EB099ED6}" type="presParOf" srcId="{B03DF57D-0B3A-4BCC-8508-717782499E4E}" destId="{B1548940-CD3F-4316-B466-5E706A051265}" srcOrd="1" destOrd="0" presId="urn:microsoft.com/office/officeart/2017/3/layout/DropPinTimeline"/>
    <dgm:cxn modelId="{01F6073F-F458-B14F-ACBD-5552FC96E07D}" type="presParOf" srcId="{ABC0094A-B12E-4BEE-A97E-83B68B030CC1}" destId="{12C1407D-84AF-437D-9947-CA8D4DDDA0EA}" srcOrd="2" destOrd="0" presId="urn:microsoft.com/office/officeart/2017/3/layout/DropPinTimeline"/>
    <dgm:cxn modelId="{48D72201-023D-1E44-8BD7-95B29A6C8BA8}" type="presParOf" srcId="{ABC0094A-B12E-4BEE-A97E-83B68B030CC1}" destId="{63AFEB7C-B5FD-4400-AEB5-F568B204DA7B}" srcOrd="3" destOrd="0" presId="urn:microsoft.com/office/officeart/2017/3/layout/DropPinTimeline"/>
    <dgm:cxn modelId="{4E532F9D-A985-D64D-B4A9-AB43D44D6C0A}" type="presParOf" srcId="{ABC0094A-B12E-4BEE-A97E-83B68B030CC1}" destId="{7E44D3FE-4255-4ED6-A8DD-7E933044686B}" srcOrd="4" destOrd="0" presId="urn:microsoft.com/office/officeart/2017/3/layout/DropPinTimeline"/>
    <dgm:cxn modelId="{363F9D15-6E39-4A42-87F2-053389411850}" type="presParOf" srcId="{ABC0094A-B12E-4BEE-A97E-83B68B030CC1}" destId="{9B32500C-01B0-4E1B-8A6E-A5425FC65C1C}" srcOrd="5" destOrd="0" presId="urn:microsoft.com/office/officeart/2017/3/layout/DropPinTimeline"/>
    <dgm:cxn modelId="{1B067BA9-6911-BC44-ADA4-04A9A5BB1F24}" type="presParOf" srcId="{C692A237-50F9-447B-8468-CD19C05E00C6}" destId="{0B2C9E56-A439-475E-9329-93C5CDC55C8B}" srcOrd="5" destOrd="0" presId="urn:microsoft.com/office/officeart/2017/3/layout/DropPinTimeline"/>
    <dgm:cxn modelId="{A6120D4B-458F-374A-B0B5-A4CCCC241AC0}" type="presParOf" srcId="{C692A237-50F9-447B-8468-CD19C05E00C6}" destId="{FD706A17-1EF7-40E4-8CCB-F9420E1F4B76}" srcOrd="6" destOrd="0" presId="urn:microsoft.com/office/officeart/2017/3/layout/DropPinTimeline"/>
    <dgm:cxn modelId="{A0CACACF-E932-5D43-993F-F80F5607B2A3}" type="presParOf" srcId="{FD706A17-1EF7-40E4-8CCB-F9420E1F4B76}" destId="{A8C8A150-8E6F-4CB3-AC3B-7AF9FBEC3FAC}" srcOrd="0" destOrd="0" presId="urn:microsoft.com/office/officeart/2017/3/layout/DropPinTimeline"/>
    <dgm:cxn modelId="{B94FC72F-25D6-8241-9D32-ACA2EE21A6E6}" type="presParOf" srcId="{FD706A17-1EF7-40E4-8CCB-F9420E1F4B76}" destId="{07D3D81F-EB30-4C14-8DB1-A3C7659F7AFE}" srcOrd="1" destOrd="0" presId="urn:microsoft.com/office/officeart/2017/3/layout/DropPinTimeline"/>
    <dgm:cxn modelId="{F211E643-46A7-4942-B05A-4501A73D3591}" type="presParOf" srcId="{07D3D81F-EB30-4C14-8DB1-A3C7659F7AFE}" destId="{89A12080-7DCD-4783-A6C0-4510A8C1991E}" srcOrd="0" destOrd="0" presId="urn:microsoft.com/office/officeart/2017/3/layout/DropPinTimeline"/>
    <dgm:cxn modelId="{49C78E96-5375-F949-817A-605A5C30C1DC}" type="presParOf" srcId="{07D3D81F-EB30-4C14-8DB1-A3C7659F7AFE}" destId="{ACA11B0D-59E2-47F2-B7EB-8171FCD238F0}" srcOrd="1" destOrd="0" presId="urn:microsoft.com/office/officeart/2017/3/layout/DropPinTimeline"/>
    <dgm:cxn modelId="{37952E51-F4FF-D643-B1E3-1198FF80A723}" type="presParOf" srcId="{FD706A17-1EF7-40E4-8CCB-F9420E1F4B76}" destId="{8EC1F6E7-6197-449E-AB62-FE879B66A87A}" srcOrd="2" destOrd="0" presId="urn:microsoft.com/office/officeart/2017/3/layout/DropPinTimeline"/>
    <dgm:cxn modelId="{E603B786-181A-B34B-A678-DB38A5DBE710}" type="presParOf" srcId="{FD706A17-1EF7-40E4-8CCB-F9420E1F4B76}" destId="{5C8DA589-92CB-4A0F-9FCA-38D0629DD5FF}" srcOrd="3" destOrd="0" presId="urn:microsoft.com/office/officeart/2017/3/layout/DropPinTimeline"/>
    <dgm:cxn modelId="{95524D8F-DE53-A04E-83A0-C9DAB2122EA9}" type="presParOf" srcId="{FD706A17-1EF7-40E4-8CCB-F9420E1F4B76}" destId="{96F0BC01-DBC6-41E6-BEC1-AA8D3C7C77F3}" srcOrd="4" destOrd="0" presId="urn:microsoft.com/office/officeart/2017/3/layout/DropPinTimeline"/>
    <dgm:cxn modelId="{73ADD20A-A61E-214B-AA96-13BB9167AEF7}" type="presParOf" srcId="{FD706A17-1EF7-40E4-8CCB-F9420E1F4B76}" destId="{AE4730D7-FE9F-437D-AB42-C78EC8AA8B36}" srcOrd="5" destOrd="0" presId="urn:microsoft.com/office/officeart/2017/3/layout/DropPinTimeline"/>
    <dgm:cxn modelId="{2C24A5DF-C709-1540-B507-9EAEE907930F}" type="presParOf" srcId="{C692A237-50F9-447B-8468-CD19C05E00C6}" destId="{E3D12D8B-E0CE-4750-95FC-6B5C693A86C8}" srcOrd="7" destOrd="0" presId="urn:microsoft.com/office/officeart/2017/3/layout/DropPinTimeline"/>
    <dgm:cxn modelId="{81A31DEF-9CC1-0F4F-B691-25F3CB53C5A5}" type="presParOf" srcId="{C692A237-50F9-447B-8468-CD19C05E00C6}" destId="{1E6246CB-1B89-4601-B042-9E0D73CD67C7}" srcOrd="8" destOrd="0" presId="urn:microsoft.com/office/officeart/2017/3/layout/DropPinTimeline"/>
    <dgm:cxn modelId="{76268DA1-C292-BC4F-9EBA-B91579FE1D7E}" type="presParOf" srcId="{1E6246CB-1B89-4601-B042-9E0D73CD67C7}" destId="{2FA09EE6-B501-4B9C-9C39-6685ED20792E}" srcOrd="0" destOrd="0" presId="urn:microsoft.com/office/officeart/2017/3/layout/DropPinTimeline"/>
    <dgm:cxn modelId="{A4595532-EC8E-A44E-8A79-F4A4E604E808}" type="presParOf" srcId="{1E6246CB-1B89-4601-B042-9E0D73CD67C7}" destId="{125B2531-6563-407A-A137-75AAD108B934}" srcOrd="1" destOrd="0" presId="urn:microsoft.com/office/officeart/2017/3/layout/DropPinTimeline"/>
    <dgm:cxn modelId="{3505CE05-F8BC-1D49-9F47-61F52EA80C3D}" type="presParOf" srcId="{125B2531-6563-407A-A137-75AAD108B934}" destId="{C8B1C087-B1FE-44BF-868E-57F79B262607}" srcOrd="0" destOrd="0" presId="urn:microsoft.com/office/officeart/2017/3/layout/DropPinTimeline"/>
    <dgm:cxn modelId="{8368B439-D5F2-D747-81D8-722E752F846D}" type="presParOf" srcId="{125B2531-6563-407A-A137-75AAD108B934}" destId="{63802CCA-2CC0-4BFC-9A8B-C1B0F5C36450}" srcOrd="1" destOrd="0" presId="urn:microsoft.com/office/officeart/2017/3/layout/DropPinTimeline"/>
    <dgm:cxn modelId="{2238D8AB-E9B2-6B4A-A716-E72BB247772A}" type="presParOf" srcId="{1E6246CB-1B89-4601-B042-9E0D73CD67C7}" destId="{76B54902-5E60-40CF-A15E-799A3A41E622}" srcOrd="2" destOrd="0" presId="urn:microsoft.com/office/officeart/2017/3/layout/DropPinTimeline"/>
    <dgm:cxn modelId="{BF1DD45C-2EB2-3F49-9253-89D118AACAFC}" type="presParOf" srcId="{1E6246CB-1B89-4601-B042-9E0D73CD67C7}" destId="{2442FC53-5076-4421-95DD-87E59A2BAFFB}" srcOrd="3" destOrd="0" presId="urn:microsoft.com/office/officeart/2017/3/layout/DropPinTimeline"/>
    <dgm:cxn modelId="{44ACE244-ADE1-8244-B228-0FE0EDF84C97}" type="presParOf" srcId="{1E6246CB-1B89-4601-B042-9E0D73CD67C7}" destId="{85422918-6817-432B-919A-7D2AA0579A88}" srcOrd="4" destOrd="0" presId="urn:microsoft.com/office/officeart/2017/3/layout/DropPinTimeline"/>
    <dgm:cxn modelId="{D1E8A6E0-C1D5-D440-BE5B-2665D81BF11B}" type="presParOf" srcId="{1E6246CB-1B89-4601-B042-9E0D73CD67C7}" destId="{AE91F667-F63D-41D5-B017-2EF379B22015}" srcOrd="5" destOrd="0" presId="urn:microsoft.com/office/officeart/2017/3/layout/DropPinTimeline"/>
    <dgm:cxn modelId="{E0444DDF-3531-B44A-9BFA-DE2786C9BB0C}" type="presParOf" srcId="{C692A237-50F9-447B-8468-CD19C05E00C6}" destId="{1AF8AFC6-92B4-4B3A-BDAB-DCC889A77B41}" srcOrd="9" destOrd="0" presId="urn:microsoft.com/office/officeart/2017/3/layout/DropPinTimeline"/>
    <dgm:cxn modelId="{1DA288DB-D9B8-FF4D-A6BA-40DE92F61C9D}" type="presParOf" srcId="{C692A237-50F9-447B-8468-CD19C05E00C6}" destId="{89007317-473A-4E19-A967-DA079D0CA09F}" srcOrd="10" destOrd="0" presId="urn:microsoft.com/office/officeart/2017/3/layout/DropPinTimeline"/>
    <dgm:cxn modelId="{EEC37969-AE9B-D643-86BE-585FBB370CC7}" type="presParOf" srcId="{89007317-473A-4E19-A967-DA079D0CA09F}" destId="{BBDED246-A283-4D0E-9057-FE3CE1D8DB1E}" srcOrd="0" destOrd="0" presId="urn:microsoft.com/office/officeart/2017/3/layout/DropPinTimeline"/>
    <dgm:cxn modelId="{5421DCCB-5061-CA46-A668-42B46BFED50F}" type="presParOf" srcId="{89007317-473A-4E19-A967-DA079D0CA09F}" destId="{1A1C3CE4-685B-4D01-86A8-4A7E3FC080C3}" srcOrd="1" destOrd="0" presId="urn:microsoft.com/office/officeart/2017/3/layout/DropPinTimeline"/>
    <dgm:cxn modelId="{CC582818-F481-D54B-8DDC-995F05708FB5}" type="presParOf" srcId="{1A1C3CE4-685B-4D01-86A8-4A7E3FC080C3}" destId="{3FC61851-3F3E-4C6D-A1C5-C3818D62790A}" srcOrd="0" destOrd="0" presId="urn:microsoft.com/office/officeart/2017/3/layout/DropPinTimeline"/>
    <dgm:cxn modelId="{91D86C3F-450C-0D41-9159-FF22DDC66CE3}" type="presParOf" srcId="{1A1C3CE4-685B-4D01-86A8-4A7E3FC080C3}" destId="{0B41B6D9-0882-4A05-858C-3B6091AA0B5C}" srcOrd="1" destOrd="0" presId="urn:microsoft.com/office/officeart/2017/3/layout/DropPinTimeline"/>
    <dgm:cxn modelId="{96A645D9-67C5-AF49-ABF4-1510B22495BF}" type="presParOf" srcId="{89007317-473A-4E19-A967-DA079D0CA09F}" destId="{5371B06D-4026-475D-B75F-5C73AC77B8DE}" srcOrd="2" destOrd="0" presId="urn:microsoft.com/office/officeart/2017/3/layout/DropPinTimeline"/>
    <dgm:cxn modelId="{C13F234D-79F5-BC4E-8BE9-1F72CD9D1515}" type="presParOf" srcId="{89007317-473A-4E19-A967-DA079D0CA09F}" destId="{04B1B456-C341-4D66-9EF3-D64ECD49668A}" srcOrd="3" destOrd="0" presId="urn:microsoft.com/office/officeart/2017/3/layout/DropPinTimeline"/>
    <dgm:cxn modelId="{3265EC06-CEEB-E446-80CF-855C8E338879}" type="presParOf" srcId="{89007317-473A-4E19-A967-DA079D0CA09F}" destId="{166C5DC3-5645-457E-8DE8-78D5529C2867}" srcOrd="4" destOrd="0" presId="urn:microsoft.com/office/officeart/2017/3/layout/DropPinTimeline"/>
    <dgm:cxn modelId="{78BE0525-5C3B-614C-99E7-48F485480D11}" type="presParOf" srcId="{89007317-473A-4E19-A967-DA079D0CA09F}" destId="{4613EC81-7156-470E-9E40-6582F60C6C52}" srcOrd="5" destOrd="0" presId="urn:microsoft.com/office/officeart/2017/3/layout/DropPinTimeline"/>
    <dgm:cxn modelId="{C369704A-2F5F-9E4E-A7CC-55F80822F7AE}" type="presParOf" srcId="{C692A237-50F9-447B-8468-CD19C05E00C6}" destId="{F6F975FE-4E08-4E3E-ACA1-083C85689323}" srcOrd="11" destOrd="0" presId="urn:microsoft.com/office/officeart/2017/3/layout/DropPinTimeline"/>
    <dgm:cxn modelId="{36AE3D0A-1250-8847-97B9-25D70A675744}" type="presParOf" srcId="{C692A237-50F9-447B-8468-CD19C05E00C6}" destId="{89275568-EAE5-4BDE-8DF0-B6FD49635935}" srcOrd="12" destOrd="0" presId="urn:microsoft.com/office/officeart/2017/3/layout/DropPinTimeline"/>
    <dgm:cxn modelId="{5660F1E1-4A26-674F-BCF4-EDB527A2A7DE}" type="presParOf" srcId="{89275568-EAE5-4BDE-8DF0-B6FD49635935}" destId="{B6FB72BD-B264-4B09-90FB-274C253E8DD6}" srcOrd="0" destOrd="0" presId="urn:microsoft.com/office/officeart/2017/3/layout/DropPinTimeline"/>
    <dgm:cxn modelId="{AA6CFEED-3532-BB4B-9D43-58589925729C}" type="presParOf" srcId="{89275568-EAE5-4BDE-8DF0-B6FD49635935}" destId="{3DC0FCEC-B916-463C-A3FC-B4F03D2B406C}" srcOrd="1" destOrd="0" presId="urn:microsoft.com/office/officeart/2017/3/layout/DropPinTimeline"/>
    <dgm:cxn modelId="{E8F191AB-F926-4143-99DF-8F0DA0D62DCE}" type="presParOf" srcId="{3DC0FCEC-B916-463C-A3FC-B4F03D2B406C}" destId="{8D895E80-3F1F-4E1A-B130-190D406E48C2}" srcOrd="0" destOrd="0" presId="urn:microsoft.com/office/officeart/2017/3/layout/DropPinTimeline"/>
    <dgm:cxn modelId="{8B3C6D41-F67F-6244-8B4A-E4835FBB29A8}" type="presParOf" srcId="{3DC0FCEC-B916-463C-A3FC-B4F03D2B406C}" destId="{223E6B07-1A80-4CFE-9CF0-32F448DA9F3A}" srcOrd="1" destOrd="0" presId="urn:microsoft.com/office/officeart/2017/3/layout/DropPinTimeline"/>
    <dgm:cxn modelId="{B53CD5BE-D6F0-8849-A93B-8690B148FB8D}" type="presParOf" srcId="{89275568-EAE5-4BDE-8DF0-B6FD49635935}" destId="{943E87CF-C6DA-4FC3-AAD3-554E3B1B6D2F}" srcOrd="2" destOrd="0" presId="urn:microsoft.com/office/officeart/2017/3/layout/DropPinTimeline"/>
    <dgm:cxn modelId="{85680693-25EB-F344-9729-DC8FCB546BEB}" type="presParOf" srcId="{89275568-EAE5-4BDE-8DF0-B6FD49635935}" destId="{4D06984E-689D-45D7-A033-E2242EA9CA3D}" srcOrd="3" destOrd="0" presId="urn:microsoft.com/office/officeart/2017/3/layout/DropPinTimeline"/>
    <dgm:cxn modelId="{5CFEDBAE-7C30-7949-A328-3589EC030F8C}" type="presParOf" srcId="{89275568-EAE5-4BDE-8DF0-B6FD49635935}" destId="{C81C9944-BF00-4889-A2CC-2BAB365047ED}" srcOrd="4" destOrd="0" presId="urn:microsoft.com/office/officeart/2017/3/layout/DropPinTimeline"/>
    <dgm:cxn modelId="{B4D4C951-9744-814E-B001-8DCC8A07A018}" type="presParOf" srcId="{89275568-EAE5-4BDE-8DF0-B6FD49635935}" destId="{B9CD5ECF-FD08-4727-ABF2-283033638A17}" srcOrd="5" destOrd="0" presId="urn:microsoft.com/office/officeart/2017/3/layout/DropPinTimeline"/>
    <dgm:cxn modelId="{1CA95FF8-AC36-D949-855B-1F28B7D8F270}" type="presParOf" srcId="{C692A237-50F9-447B-8468-CD19C05E00C6}" destId="{681E8161-B359-4ED7-A320-06FE15E87E26}" srcOrd="13" destOrd="0" presId="urn:microsoft.com/office/officeart/2017/3/layout/DropPinTimeline"/>
    <dgm:cxn modelId="{0C989CBE-3E25-ED49-B2EE-BA7783A928C6}" type="presParOf" srcId="{C692A237-50F9-447B-8468-CD19C05E00C6}" destId="{A6A31CA7-C5BC-4154-A090-4AA65EA073A0}" srcOrd="14" destOrd="0" presId="urn:microsoft.com/office/officeart/2017/3/layout/DropPinTimeline"/>
    <dgm:cxn modelId="{4AAD3CDD-B2DE-B848-87C9-3D58B34814E7}" type="presParOf" srcId="{A6A31CA7-C5BC-4154-A090-4AA65EA073A0}" destId="{D729C9D5-6994-4C67-8850-696369E75CF5}" srcOrd="0" destOrd="0" presId="urn:microsoft.com/office/officeart/2017/3/layout/DropPinTimeline"/>
    <dgm:cxn modelId="{E9C26BD5-7936-D648-A01C-646DF18341DE}" type="presParOf" srcId="{A6A31CA7-C5BC-4154-A090-4AA65EA073A0}" destId="{E44D50CE-F388-461D-AC14-3F9D1A4F873E}" srcOrd="1" destOrd="0" presId="urn:microsoft.com/office/officeart/2017/3/layout/DropPinTimeline"/>
    <dgm:cxn modelId="{F099DAE5-0207-1C45-92AA-50BC1BD93D42}" type="presParOf" srcId="{E44D50CE-F388-461D-AC14-3F9D1A4F873E}" destId="{FC989DB7-B5FC-40DA-8806-1FEAFA27E13B}" srcOrd="0" destOrd="0" presId="urn:microsoft.com/office/officeart/2017/3/layout/DropPinTimeline"/>
    <dgm:cxn modelId="{5DE93E56-1C77-0441-92CA-CE62B295A68A}" type="presParOf" srcId="{E44D50CE-F388-461D-AC14-3F9D1A4F873E}" destId="{767994A6-7C0E-4730-A9DE-FCBBFDA4DBFC}" srcOrd="1" destOrd="0" presId="urn:microsoft.com/office/officeart/2017/3/layout/DropPinTimeline"/>
    <dgm:cxn modelId="{38C20966-2327-554D-BE40-953CE8733E2D}" type="presParOf" srcId="{A6A31CA7-C5BC-4154-A090-4AA65EA073A0}" destId="{28D79122-68EC-4055-95FF-A61942C827FD}" srcOrd="2" destOrd="0" presId="urn:microsoft.com/office/officeart/2017/3/layout/DropPinTimeline"/>
    <dgm:cxn modelId="{C0F793D2-C0E8-3E46-8E55-2B516E6A5E69}" type="presParOf" srcId="{A6A31CA7-C5BC-4154-A090-4AA65EA073A0}" destId="{14B69B26-7026-4F77-9303-2CAFFE6D8975}" srcOrd="3" destOrd="0" presId="urn:microsoft.com/office/officeart/2017/3/layout/DropPinTimeline"/>
    <dgm:cxn modelId="{F6432926-6B14-874E-B499-85ADCF4C4385}" type="presParOf" srcId="{A6A31CA7-C5BC-4154-A090-4AA65EA073A0}" destId="{0FC9E621-9767-47B6-8726-86ED40553DEA}" srcOrd="4" destOrd="0" presId="urn:microsoft.com/office/officeart/2017/3/layout/DropPinTimeline"/>
    <dgm:cxn modelId="{87895239-B2F3-6B40-83D5-EEA1D99BE655}" type="presParOf" srcId="{A6A31CA7-C5BC-4154-A090-4AA65EA073A0}" destId="{3B08F419-EF3F-4272-A74F-CE2ECB52858C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C45CAC-B4C0-45A1-8A13-DABC74865209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F6C83E-3457-480D-B296-E0B277683336}">
      <dsp:nvSpPr>
        <dsp:cNvPr id="0" name=""/>
        <dsp:cNvSpPr/>
      </dsp:nvSpPr>
      <dsp:spPr>
        <a:xfrm rot="8100000">
          <a:off x="67688" y="505031"/>
          <a:ext cx="312743" cy="312743"/>
        </a:xfrm>
        <a:prstGeom prst="teardrop">
          <a:avLst>
            <a:gd name="adj" fmla="val 1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2D9C6-F846-43E8-AEE8-6850CDE4BE13}">
      <dsp:nvSpPr>
        <dsp:cNvPr id="0" name=""/>
        <dsp:cNvSpPr/>
      </dsp:nvSpPr>
      <dsp:spPr>
        <a:xfrm>
          <a:off x="102432" y="539774"/>
          <a:ext cx="243257" cy="24325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53AF2B-A86C-4265-8EB3-1E7B28A5F37B}">
      <dsp:nvSpPr>
        <dsp:cNvPr id="0" name=""/>
        <dsp:cNvSpPr/>
      </dsp:nvSpPr>
      <dsp:spPr>
        <a:xfrm>
          <a:off x="445203" y="887672"/>
          <a:ext cx="1900273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299C8-619A-4C1B-A852-874F9807CEC0}">
      <dsp:nvSpPr>
        <dsp:cNvPr id="0" name=""/>
        <dsp:cNvSpPr/>
      </dsp:nvSpPr>
      <dsp:spPr>
        <a:xfrm>
          <a:off x="445203" y="435133"/>
          <a:ext cx="1900273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kern="1200">
              <a:latin typeface="Arial" panose="020B0604020202020204"/>
            </a:rPr>
            <a:t>Prepare backend for build</a:t>
          </a:r>
        </a:p>
      </dsp:txBody>
      <dsp:txXfrm>
        <a:off x="445203" y="435133"/>
        <a:ext cx="1900273" cy="452539"/>
      </dsp:txXfrm>
    </dsp:sp>
    <dsp:sp modelId="{67B2565E-1B29-45BF-8F35-2D83766CBD62}">
      <dsp:nvSpPr>
        <dsp:cNvPr id="0" name=""/>
        <dsp:cNvSpPr/>
      </dsp:nvSpPr>
      <dsp:spPr>
        <a:xfrm>
          <a:off x="224060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0A61A-63F3-40AA-91FC-1A25346505FE}">
      <dsp:nvSpPr>
        <dsp:cNvPr id="0" name=""/>
        <dsp:cNvSpPr/>
      </dsp:nvSpPr>
      <dsp:spPr>
        <a:xfrm>
          <a:off x="189381" y="2134940"/>
          <a:ext cx="79611" cy="8145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A9CD3E-C4F9-4725-B5DF-6CD15BD1297B}">
      <dsp:nvSpPr>
        <dsp:cNvPr id="0" name=""/>
        <dsp:cNvSpPr/>
      </dsp:nvSpPr>
      <dsp:spPr>
        <a:xfrm rot="18900000">
          <a:off x="1234432" y="3533562"/>
          <a:ext cx="312743" cy="312743"/>
        </a:xfrm>
        <a:prstGeom prst="teardrop">
          <a:avLst>
            <a:gd name="adj" fmla="val 115000"/>
          </a:avLst>
        </a:prstGeom>
        <a:solidFill>
          <a:schemeClr val="accent5">
            <a:hueOff val="0"/>
            <a:satOff val="0"/>
            <a:lumOff val="-1009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-10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195519-0237-4B5F-97F9-71F6F1E8FDCA}">
      <dsp:nvSpPr>
        <dsp:cNvPr id="0" name=""/>
        <dsp:cNvSpPr/>
      </dsp:nvSpPr>
      <dsp:spPr>
        <a:xfrm>
          <a:off x="1269175" y="3568305"/>
          <a:ext cx="243257" cy="24325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9703F5-E2B4-4061-87F1-374E378CE5DE}">
      <dsp:nvSpPr>
        <dsp:cNvPr id="0" name=""/>
        <dsp:cNvSpPr/>
      </dsp:nvSpPr>
      <dsp:spPr>
        <a:xfrm>
          <a:off x="1611947" y="2175669"/>
          <a:ext cx="1900273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5E7291-C7FB-49D1-B6F0-CEC5C0D9B410}">
      <dsp:nvSpPr>
        <dsp:cNvPr id="0" name=""/>
        <dsp:cNvSpPr/>
      </dsp:nvSpPr>
      <dsp:spPr>
        <a:xfrm>
          <a:off x="1611947" y="3463665"/>
          <a:ext cx="1900273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kern="1200">
              <a:latin typeface="Arial" panose="020B0604020202020204"/>
            </a:rPr>
            <a:t>Create AWS EC2 instance</a:t>
          </a:r>
        </a:p>
      </dsp:txBody>
      <dsp:txXfrm>
        <a:off x="1611947" y="3463665"/>
        <a:ext cx="1900273" cy="452539"/>
      </dsp:txXfrm>
    </dsp:sp>
    <dsp:sp modelId="{43F6E88D-9A78-446C-9930-FEFA08EAC6E5}">
      <dsp:nvSpPr>
        <dsp:cNvPr id="0" name=""/>
        <dsp:cNvSpPr/>
      </dsp:nvSpPr>
      <dsp:spPr>
        <a:xfrm>
          <a:off x="1390804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-1009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3F19A1-1B0B-4178-94B3-B97578A33CF0}">
      <dsp:nvSpPr>
        <dsp:cNvPr id="0" name=""/>
        <dsp:cNvSpPr/>
      </dsp:nvSpPr>
      <dsp:spPr>
        <a:xfrm>
          <a:off x="1356124" y="2134940"/>
          <a:ext cx="79611" cy="81457"/>
        </a:xfrm>
        <a:prstGeom prst="ellipse">
          <a:avLst/>
        </a:prstGeom>
        <a:solidFill>
          <a:schemeClr val="accent5">
            <a:hueOff val="0"/>
            <a:satOff val="0"/>
            <a:lumOff val="-1009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489298-1369-448C-94B9-E96892BFB11A}">
      <dsp:nvSpPr>
        <dsp:cNvPr id="0" name=""/>
        <dsp:cNvSpPr/>
      </dsp:nvSpPr>
      <dsp:spPr>
        <a:xfrm rot="8100000">
          <a:off x="2401176" y="505031"/>
          <a:ext cx="312743" cy="312743"/>
        </a:xfrm>
        <a:prstGeom prst="teardrop">
          <a:avLst>
            <a:gd name="adj" fmla="val 115000"/>
          </a:avLst>
        </a:prstGeom>
        <a:solidFill>
          <a:schemeClr val="accent5">
            <a:hueOff val="0"/>
            <a:satOff val="0"/>
            <a:lumOff val="-2017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-20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548940-CD3F-4316-B466-5E706A051265}">
      <dsp:nvSpPr>
        <dsp:cNvPr id="0" name=""/>
        <dsp:cNvSpPr/>
      </dsp:nvSpPr>
      <dsp:spPr>
        <a:xfrm>
          <a:off x="2435919" y="539774"/>
          <a:ext cx="243257" cy="24325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1407D-84AF-437D-9947-CA8D4DDDA0EA}">
      <dsp:nvSpPr>
        <dsp:cNvPr id="0" name=""/>
        <dsp:cNvSpPr/>
      </dsp:nvSpPr>
      <dsp:spPr>
        <a:xfrm>
          <a:off x="2778690" y="887672"/>
          <a:ext cx="1900273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AFEB7C-B5FD-4400-AEB5-F568B204DA7B}">
      <dsp:nvSpPr>
        <dsp:cNvPr id="0" name=""/>
        <dsp:cNvSpPr/>
      </dsp:nvSpPr>
      <dsp:spPr>
        <a:xfrm>
          <a:off x="2778690" y="435133"/>
          <a:ext cx="1900273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kern="1200">
              <a:latin typeface="Arial" panose="020B0604020202020204"/>
            </a:rPr>
            <a:t>Install MySQL2 and necessary tools on EC2</a:t>
          </a:r>
        </a:p>
      </dsp:txBody>
      <dsp:txXfrm>
        <a:off x="2778690" y="435133"/>
        <a:ext cx="1900273" cy="452539"/>
      </dsp:txXfrm>
    </dsp:sp>
    <dsp:sp modelId="{7E44D3FE-4255-4ED6-A8DD-7E933044686B}">
      <dsp:nvSpPr>
        <dsp:cNvPr id="0" name=""/>
        <dsp:cNvSpPr/>
      </dsp:nvSpPr>
      <dsp:spPr>
        <a:xfrm>
          <a:off x="2557547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-2017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E95214-4F18-4C6A-BAB3-6DBBDF6F9C6A}">
      <dsp:nvSpPr>
        <dsp:cNvPr id="0" name=""/>
        <dsp:cNvSpPr/>
      </dsp:nvSpPr>
      <dsp:spPr>
        <a:xfrm>
          <a:off x="2522868" y="2134940"/>
          <a:ext cx="79611" cy="81457"/>
        </a:xfrm>
        <a:prstGeom prst="ellipse">
          <a:avLst/>
        </a:prstGeom>
        <a:solidFill>
          <a:schemeClr val="accent5">
            <a:hueOff val="0"/>
            <a:satOff val="0"/>
            <a:lumOff val="-2017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12080-7DCD-4783-A6C0-4510A8C1991E}">
      <dsp:nvSpPr>
        <dsp:cNvPr id="0" name=""/>
        <dsp:cNvSpPr/>
      </dsp:nvSpPr>
      <dsp:spPr>
        <a:xfrm rot="18900000">
          <a:off x="3567919" y="3533562"/>
          <a:ext cx="312743" cy="312743"/>
        </a:xfrm>
        <a:prstGeom prst="teardrop">
          <a:avLst>
            <a:gd name="adj" fmla="val 115000"/>
          </a:avLst>
        </a:prstGeom>
        <a:solidFill>
          <a:schemeClr val="accent5">
            <a:hueOff val="0"/>
            <a:satOff val="0"/>
            <a:lumOff val="-3026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-30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11B0D-59E2-47F2-B7EB-8171FCD238F0}">
      <dsp:nvSpPr>
        <dsp:cNvPr id="0" name=""/>
        <dsp:cNvSpPr/>
      </dsp:nvSpPr>
      <dsp:spPr>
        <a:xfrm>
          <a:off x="3602662" y="3568305"/>
          <a:ext cx="243257" cy="24325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C1F6E7-6197-449E-AB62-FE879B66A87A}">
      <dsp:nvSpPr>
        <dsp:cNvPr id="0" name=""/>
        <dsp:cNvSpPr/>
      </dsp:nvSpPr>
      <dsp:spPr>
        <a:xfrm>
          <a:off x="3945434" y="2175669"/>
          <a:ext cx="1900273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8DA589-92CB-4A0F-9FCA-38D0629DD5FF}">
      <dsp:nvSpPr>
        <dsp:cNvPr id="0" name=""/>
        <dsp:cNvSpPr/>
      </dsp:nvSpPr>
      <dsp:spPr>
        <a:xfrm>
          <a:off x="3945434" y="3463665"/>
          <a:ext cx="1900273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kern="1200">
              <a:latin typeface="Arial" panose="020B0604020202020204"/>
            </a:rPr>
            <a:t>Change routes in frontend</a:t>
          </a:r>
          <a:endParaRPr lang="en-US" sz="1300" kern="1200"/>
        </a:p>
      </dsp:txBody>
      <dsp:txXfrm>
        <a:off x="3945434" y="3463665"/>
        <a:ext cx="1900273" cy="452539"/>
      </dsp:txXfrm>
    </dsp:sp>
    <dsp:sp modelId="{96F0BC01-DBC6-41E6-BEC1-AA8D3C7C77F3}">
      <dsp:nvSpPr>
        <dsp:cNvPr id="0" name=""/>
        <dsp:cNvSpPr/>
      </dsp:nvSpPr>
      <dsp:spPr>
        <a:xfrm>
          <a:off x="3724291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-3026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C8A150-8E6F-4CB3-AC3B-7AF9FBEC3FAC}">
      <dsp:nvSpPr>
        <dsp:cNvPr id="0" name=""/>
        <dsp:cNvSpPr/>
      </dsp:nvSpPr>
      <dsp:spPr>
        <a:xfrm>
          <a:off x="3689611" y="2134940"/>
          <a:ext cx="79611" cy="81457"/>
        </a:xfrm>
        <a:prstGeom prst="ellipse">
          <a:avLst/>
        </a:prstGeom>
        <a:solidFill>
          <a:schemeClr val="accent5">
            <a:hueOff val="0"/>
            <a:satOff val="0"/>
            <a:lumOff val="-302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1C087-B1FE-44BF-868E-57F79B262607}">
      <dsp:nvSpPr>
        <dsp:cNvPr id="0" name=""/>
        <dsp:cNvSpPr/>
      </dsp:nvSpPr>
      <dsp:spPr>
        <a:xfrm rot="8100000">
          <a:off x="4734663" y="505031"/>
          <a:ext cx="312743" cy="312743"/>
        </a:xfrm>
        <a:prstGeom prst="teardrop">
          <a:avLst>
            <a:gd name="adj" fmla="val 115000"/>
          </a:avLst>
        </a:prstGeom>
        <a:solidFill>
          <a:schemeClr val="accent5">
            <a:hueOff val="0"/>
            <a:satOff val="0"/>
            <a:lumOff val="-4035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-40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802CCA-2CC0-4BFC-9A8B-C1B0F5C36450}">
      <dsp:nvSpPr>
        <dsp:cNvPr id="0" name=""/>
        <dsp:cNvSpPr/>
      </dsp:nvSpPr>
      <dsp:spPr>
        <a:xfrm>
          <a:off x="4769406" y="539774"/>
          <a:ext cx="243257" cy="24325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54902-5E60-40CF-A15E-799A3A41E622}">
      <dsp:nvSpPr>
        <dsp:cNvPr id="0" name=""/>
        <dsp:cNvSpPr/>
      </dsp:nvSpPr>
      <dsp:spPr>
        <a:xfrm>
          <a:off x="5112178" y="887672"/>
          <a:ext cx="1900273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42FC53-5076-4421-95DD-87E59A2BAFFB}">
      <dsp:nvSpPr>
        <dsp:cNvPr id="0" name=""/>
        <dsp:cNvSpPr/>
      </dsp:nvSpPr>
      <dsp:spPr>
        <a:xfrm>
          <a:off x="5112178" y="435133"/>
          <a:ext cx="1900273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kern="1200">
              <a:latin typeface="Arial" panose="020B0604020202020204"/>
            </a:rPr>
            <a:t>Upload project onto EC2</a:t>
          </a:r>
          <a:endParaRPr lang="en-US" sz="1300" kern="1200"/>
        </a:p>
      </dsp:txBody>
      <dsp:txXfrm>
        <a:off x="5112178" y="435133"/>
        <a:ext cx="1900273" cy="452539"/>
      </dsp:txXfrm>
    </dsp:sp>
    <dsp:sp modelId="{85422918-6817-432B-919A-7D2AA0579A88}">
      <dsp:nvSpPr>
        <dsp:cNvPr id="0" name=""/>
        <dsp:cNvSpPr/>
      </dsp:nvSpPr>
      <dsp:spPr>
        <a:xfrm>
          <a:off x="4891034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-4035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A09EE6-B501-4B9C-9C39-6685ED20792E}">
      <dsp:nvSpPr>
        <dsp:cNvPr id="0" name=""/>
        <dsp:cNvSpPr/>
      </dsp:nvSpPr>
      <dsp:spPr>
        <a:xfrm>
          <a:off x="4856355" y="2134940"/>
          <a:ext cx="79611" cy="81457"/>
        </a:xfrm>
        <a:prstGeom prst="ellipse">
          <a:avLst/>
        </a:prstGeom>
        <a:solidFill>
          <a:schemeClr val="accent5">
            <a:hueOff val="0"/>
            <a:satOff val="0"/>
            <a:lumOff val="-4035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C61851-3F3E-4C6D-A1C5-C3818D62790A}">
      <dsp:nvSpPr>
        <dsp:cNvPr id="0" name=""/>
        <dsp:cNvSpPr/>
      </dsp:nvSpPr>
      <dsp:spPr>
        <a:xfrm rot="18900000">
          <a:off x="5901406" y="3533562"/>
          <a:ext cx="312743" cy="312743"/>
        </a:xfrm>
        <a:prstGeom prst="teardrop">
          <a:avLst>
            <a:gd name="adj" fmla="val 115000"/>
          </a:avLst>
        </a:prstGeom>
        <a:solidFill>
          <a:schemeClr val="accent5">
            <a:hueOff val="0"/>
            <a:satOff val="0"/>
            <a:lumOff val="-5044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-50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41B6D9-0882-4A05-858C-3B6091AA0B5C}">
      <dsp:nvSpPr>
        <dsp:cNvPr id="0" name=""/>
        <dsp:cNvSpPr/>
      </dsp:nvSpPr>
      <dsp:spPr>
        <a:xfrm>
          <a:off x="5936149" y="3568305"/>
          <a:ext cx="243257" cy="24325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1B06D-4026-475D-B75F-5C73AC77B8DE}">
      <dsp:nvSpPr>
        <dsp:cNvPr id="0" name=""/>
        <dsp:cNvSpPr/>
      </dsp:nvSpPr>
      <dsp:spPr>
        <a:xfrm>
          <a:off x="6278921" y="2175669"/>
          <a:ext cx="1900273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B1B456-C341-4D66-9EF3-D64ECD49668A}">
      <dsp:nvSpPr>
        <dsp:cNvPr id="0" name=""/>
        <dsp:cNvSpPr/>
      </dsp:nvSpPr>
      <dsp:spPr>
        <a:xfrm>
          <a:off x="6278921" y="3463665"/>
          <a:ext cx="1900273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kern="1200">
              <a:latin typeface="Arial" panose="020B0604020202020204"/>
            </a:rPr>
            <a:t>Install modules</a:t>
          </a:r>
        </a:p>
      </dsp:txBody>
      <dsp:txXfrm>
        <a:off x="6278921" y="3463665"/>
        <a:ext cx="1900273" cy="452539"/>
      </dsp:txXfrm>
    </dsp:sp>
    <dsp:sp modelId="{166C5DC3-5645-457E-8DE8-78D5529C2867}">
      <dsp:nvSpPr>
        <dsp:cNvPr id="0" name=""/>
        <dsp:cNvSpPr/>
      </dsp:nvSpPr>
      <dsp:spPr>
        <a:xfrm>
          <a:off x="6057778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-5044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DED246-A283-4D0E-9057-FE3CE1D8DB1E}">
      <dsp:nvSpPr>
        <dsp:cNvPr id="0" name=""/>
        <dsp:cNvSpPr/>
      </dsp:nvSpPr>
      <dsp:spPr>
        <a:xfrm>
          <a:off x="6023099" y="2134940"/>
          <a:ext cx="79611" cy="81457"/>
        </a:xfrm>
        <a:prstGeom prst="ellipse">
          <a:avLst/>
        </a:prstGeom>
        <a:solidFill>
          <a:schemeClr val="accent5">
            <a:hueOff val="0"/>
            <a:satOff val="0"/>
            <a:lumOff val="-504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895E80-3F1F-4E1A-B130-190D406E48C2}">
      <dsp:nvSpPr>
        <dsp:cNvPr id="0" name=""/>
        <dsp:cNvSpPr/>
      </dsp:nvSpPr>
      <dsp:spPr>
        <a:xfrm rot="8100000">
          <a:off x="7068150" y="505031"/>
          <a:ext cx="312743" cy="312743"/>
        </a:xfrm>
        <a:prstGeom prst="teardrop">
          <a:avLst>
            <a:gd name="adj" fmla="val 115000"/>
          </a:avLst>
        </a:prstGeom>
        <a:solidFill>
          <a:schemeClr val="accent5">
            <a:hueOff val="0"/>
            <a:satOff val="0"/>
            <a:lumOff val="-6052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-60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E6B07-1A80-4CFE-9CF0-32F448DA9F3A}">
      <dsp:nvSpPr>
        <dsp:cNvPr id="0" name=""/>
        <dsp:cNvSpPr/>
      </dsp:nvSpPr>
      <dsp:spPr>
        <a:xfrm>
          <a:off x="7102893" y="539774"/>
          <a:ext cx="243257" cy="24325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3E87CF-C6DA-4FC3-AAD3-554E3B1B6D2F}">
      <dsp:nvSpPr>
        <dsp:cNvPr id="0" name=""/>
        <dsp:cNvSpPr/>
      </dsp:nvSpPr>
      <dsp:spPr>
        <a:xfrm>
          <a:off x="7445665" y="887672"/>
          <a:ext cx="1900273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06984E-689D-45D7-A033-E2242EA9CA3D}">
      <dsp:nvSpPr>
        <dsp:cNvPr id="0" name=""/>
        <dsp:cNvSpPr/>
      </dsp:nvSpPr>
      <dsp:spPr>
        <a:xfrm>
          <a:off x="7445665" y="435133"/>
          <a:ext cx="1900273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kern="1200">
              <a:latin typeface="Arial" panose="020B0604020202020204"/>
            </a:rPr>
            <a:t>build project</a:t>
          </a:r>
          <a:endParaRPr lang="en-US" sz="1300" kern="1200"/>
        </a:p>
      </dsp:txBody>
      <dsp:txXfrm>
        <a:off x="7445665" y="435133"/>
        <a:ext cx="1900273" cy="452539"/>
      </dsp:txXfrm>
    </dsp:sp>
    <dsp:sp modelId="{C81C9944-BF00-4889-A2CC-2BAB365047ED}">
      <dsp:nvSpPr>
        <dsp:cNvPr id="0" name=""/>
        <dsp:cNvSpPr/>
      </dsp:nvSpPr>
      <dsp:spPr>
        <a:xfrm>
          <a:off x="7224521" y="887672"/>
          <a:ext cx="0" cy="1287996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-6052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FB72BD-B264-4B09-90FB-274C253E8DD6}">
      <dsp:nvSpPr>
        <dsp:cNvPr id="0" name=""/>
        <dsp:cNvSpPr/>
      </dsp:nvSpPr>
      <dsp:spPr>
        <a:xfrm>
          <a:off x="7189842" y="2134940"/>
          <a:ext cx="79611" cy="81457"/>
        </a:xfrm>
        <a:prstGeom prst="ellipse">
          <a:avLst/>
        </a:prstGeom>
        <a:solidFill>
          <a:schemeClr val="accent5">
            <a:hueOff val="0"/>
            <a:satOff val="0"/>
            <a:lumOff val="-605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989DB7-B5FC-40DA-8806-1FEAFA27E13B}">
      <dsp:nvSpPr>
        <dsp:cNvPr id="0" name=""/>
        <dsp:cNvSpPr/>
      </dsp:nvSpPr>
      <dsp:spPr>
        <a:xfrm rot="18900000">
          <a:off x="8234893" y="3533562"/>
          <a:ext cx="312743" cy="312743"/>
        </a:xfrm>
        <a:prstGeom prst="teardrop">
          <a:avLst>
            <a:gd name="adj" fmla="val 115000"/>
          </a:avLst>
        </a:prstGeom>
        <a:solidFill>
          <a:schemeClr val="accent5">
            <a:hueOff val="0"/>
            <a:satOff val="0"/>
            <a:lumOff val="-7061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-70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7994A6-7C0E-4730-A9DE-FCBBFDA4DBFC}">
      <dsp:nvSpPr>
        <dsp:cNvPr id="0" name=""/>
        <dsp:cNvSpPr/>
      </dsp:nvSpPr>
      <dsp:spPr>
        <a:xfrm>
          <a:off x="8269636" y="3568305"/>
          <a:ext cx="243257" cy="24325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D79122-68EC-4055-95FF-A61942C827FD}">
      <dsp:nvSpPr>
        <dsp:cNvPr id="0" name=""/>
        <dsp:cNvSpPr/>
      </dsp:nvSpPr>
      <dsp:spPr>
        <a:xfrm>
          <a:off x="8612408" y="2175669"/>
          <a:ext cx="1900273" cy="1287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B69B26-7026-4F77-9303-2CAFFE6D8975}">
      <dsp:nvSpPr>
        <dsp:cNvPr id="0" name=""/>
        <dsp:cNvSpPr/>
      </dsp:nvSpPr>
      <dsp:spPr>
        <a:xfrm>
          <a:off x="8612408" y="3463665"/>
          <a:ext cx="1900273" cy="452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255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300" kern="1200">
              <a:latin typeface="Arial" panose="020B0604020202020204"/>
            </a:rPr>
            <a:t>Run</a:t>
          </a:r>
        </a:p>
      </dsp:txBody>
      <dsp:txXfrm>
        <a:off x="8612408" y="3463665"/>
        <a:ext cx="1900273" cy="452539"/>
      </dsp:txXfrm>
    </dsp:sp>
    <dsp:sp modelId="{0FC9E621-9767-47B6-8726-86ED40553DEA}">
      <dsp:nvSpPr>
        <dsp:cNvPr id="0" name=""/>
        <dsp:cNvSpPr/>
      </dsp:nvSpPr>
      <dsp:spPr>
        <a:xfrm>
          <a:off x="8391265" y="2175669"/>
          <a:ext cx="0" cy="1287996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-706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29C9D5-6994-4C67-8850-696369E75CF5}">
      <dsp:nvSpPr>
        <dsp:cNvPr id="0" name=""/>
        <dsp:cNvSpPr/>
      </dsp:nvSpPr>
      <dsp:spPr>
        <a:xfrm>
          <a:off x="8356586" y="2134940"/>
          <a:ext cx="79611" cy="81457"/>
        </a:xfrm>
        <a:prstGeom prst="ellipse">
          <a:avLst/>
        </a:prstGeom>
        <a:solidFill>
          <a:schemeClr val="accent5">
            <a:hueOff val="0"/>
            <a:satOff val="0"/>
            <a:lumOff val="-7061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80A750-F909-3047-9AFE-65C201E0815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C209A-B076-064F-8F6B-30FF91D2E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56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watching our demo! We’re going to dive deeper into this projected created by….. </a:t>
            </a:r>
          </a:p>
          <a:p>
            <a:r>
              <a:rPr lang="en-US" dirty="0"/>
              <a:t>aptly called, </a:t>
            </a:r>
            <a:r>
              <a:rPr lang="en-US" dirty="0" err="1"/>
              <a:t>chatap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C209A-B076-064F-8F6B-30FF91D2ED5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18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set out to make a real time chat, drawing inspiration from the look and feel of apps like Discord and Slack, that allow users to chat in channels based around topics.</a:t>
            </a:r>
          </a:p>
          <a:p>
            <a:r>
              <a:rPr lang="en-US" dirty="0"/>
              <a:t>We managed – almost in the nick of time – to host the app with AWS</a:t>
            </a:r>
          </a:p>
          <a:p>
            <a:r>
              <a:rPr lang="en-US" dirty="0"/>
              <a:t>Protected routes, JWT validation to add security</a:t>
            </a:r>
          </a:p>
          <a:p>
            <a:r>
              <a:rPr lang="en-US" dirty="0"/>
              <a:t>admin &amp; user roles</a:t>
            </a:r>
          </a:p>
          <a:p>
            <a:r>
              <a:rPr lang="en-US" dirty="0"/>
              <a:t>learning new techniques along the way</a:t>
            </a:r>
          </a:p>
          <a:p>
            <a:r>
              <a:rPr lang="en-US" dirty="0"/>
              <a:t>Likes system</a:t>
            </a:r>
          </a:p>
          <a:p>
            <a:r>
              <a:rPr lang="en-US" dirty="0"/>
              <a:t>Simplified solution to a complex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C209A-B076-064F-8F6B-30FF91D2ED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40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C209A-B076-064F-8F6B-30FF91D2ED5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05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didn’t reinvent the wheel. We drew heavily on existing apps like Discord and Slack, but wanted to create something simpler without all the bells and whistles 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Partly because we’re new to this and wouldn’t have time to do something more complicated.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Unlike Slack, which is often used in workplaces, we saw </a:t>
            </a:r>
            <a:r>
              <a:rPr lang="en-US" dirty="0" err="1"/>
              <a:t>Chatap</a:t>
            </a:r>
            <a:r>
              <a:rPr lang="en-US" dirty="0"/>
              <a:t> as a more casual app just for fun,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unlike Discord, which has a lot of extra features around customizing channels, video, and voice calls, </a:t>
            </a:r>
            <a:r>
              <a:rPr lang="en-US" dirty="0" err="1"/>
              <a:t>Chatap</a:t>
            </a:r>
            <a:r>
              <a:rPr lang="en-US" dirty="0"/>
              <a:t> is a simpler place where you can simply create and join channels, and chat in real time with strangers and friends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focus isn’t one-on-one communication or any professional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C209A-B076-064F-8F6B-30FF91D2ED5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005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that was our inspiration for the actual chat app, but before we can start chatting, we need to cover registration and login with Ali!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C209A-B076-064F-8F6B-30FF91D2ED5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09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C209A-B076-064F-8F6B-30FF91D2ED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86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C209A-B076-064F-8F6B-30FF91D2ED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749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Wrapper components. What are they? The name says it all! </a:t>
            </a:r>
          </a:p>
          <a:p>
            <a:r>
              <a:rPr lang="en-US" dirty="0"/>
              <a:t>They’re components that wrap around their children allowing you to create layout templates and reusable UI</a:t>
            </a:r>
          </a:p>
          <a:p>
            <a:endParaRPr lang="en-US" dirty="0"/>
          </a:p>
          <a:p>
            <a:r>
              <a:rPr lang="en-US" dirty="0"/>
              <a:t>Explain examples</a:t>
            </a:r>
          </a:p>
          <a:p>
            <a:endParaRPr lang="en-US" dirty="0"/>
          </a:p>
          <a:p>
            <a:r>
              <a:rPr lang="en-US" dirty="0"/>
              <a:t>When you create your wrapper, you don’t need to define who its children will 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C209A-B076-064F-8F6B-30FF91D2ED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73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I like to organize my components in Folders including the </a:t>
            </a:r>
            <a:r>
              <a:rPr lang="en-US" dirty="0" err="1"/>
              <a:t>js</a:t>
            </a:r>
            <a:r>
              <a:rPr lang="en-US" dirty="0"/>
              <a:t> file and </a:t>
            </a:r>
            <a:r>
              <a:rPr lang="en-US" dirty="0" err="1"/>
              <a:t>css</a:t>
            </a:r>
            <a:r>
              <a:rPr lang="en-US" dirty="0"/>
              <a:t> file for that component</a:t>
            </a:r>
          </a:p>
          <a:p>
            <a:pPr marL="228600" indent="-228600">
              <a:buAutoNum type="arabicPeriod"/>
            </a:pPr>
            <a:r>
              <a:rPr lang="en-US" dirty="0"/>
              <a:t>Add any components that will be part of the layout (navbar)</a:t>
            </a:r>
          </a:p>
          <a:p>
            <a:pPr marL="228600" indent="-228600">
              <a:buAutoNum type="arabicPeriod"/>
            </a:pPr>
            <a:r>
              <a:rPr lang="en-US" dirty="0"/>
              <a:t>Wrap any children 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children props – destructuring the props object</a:t>
            </a:r>
          </a:p>
          <a:p>
            <a:pPr marL="228600" indent="-228600">
              <a:buAutoNum type="arabicPeriod"/>
            </a:pPr>
            <a:r>
              <a:rPr lang="en-US" dirty="0"/>
              <a:t>More lines of code in landing page, hidden to be clear </a:t>
            </a:r>
          </a:p>
          <a:p>
            <a:pPr marL="228600" indent="-228600">
              <a:buAutoNum type="arabicPeriod"/>
            </a:pPr>
            <a:r>
              <a:rPr lang="en-US" dirty="0"/>
              <a:t>Children have access to styles, functions, and props of the wrapper</a:t>
            </a:r>
          </a:p>
          <a:p>
            <a:pPr marL="228600" indent="-228600">
              <a:buAutoNum type="arabicPeriod"/>
            </a:pPr>
            <a:r>
              <a:rPr lang="en-US" dirty="0"/>
              <a:t>How React Bootstrap is build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CA" b="0" i="0" dirty="0">
                <a:solidFill>
                  <a:srgbClr val="3D3D4E"/>
                </a:solidFill>
                <a:effectLst/>
                <a:latin typeface="Droid Serif"/>
              </a:rPr>
              <a:t>Bootstrap depends on jQuery, but jQuery is not ideal for React, as it uses direct DOM manipulation while React uses a virtual DOM. </a:t>
            </a:r>
            <a:r>
              <a:rPr lang="en-CA" b="1" i="0" dirty="0">
                <a:solidFill>
                  <a:srgbClr val="3D3D4E"/>
                </a:solidFill>
                <a:effectLst/>
                <a:latin typeface="Droid Serif"/>
              </a:rPr>
              <a:t>React Bootstrap</a:t>
            </a:r>
            <a:r>
              <a:rPr lang="en-CA" b="0" i="0" dirty="0">
                <a:solidFill>
                  <a:srgbClr val="3D3D4E"/>
                </a:solidFill>
                <a:effectLst/>
                <a:latin typeface="Droid Serif"/>
              </a:rPr>
              <a:t> essentially replaces the Bootstrap JavaScript, so each component has been rebuilt to integrate beautifully with React. This gets rid of the need for jQuery.</a:t>
            </a:r>
          </a:p>
          <a:p>
            <a:pPr marL="228600" indent="-228600">
              <a:buAutoNum type="arabicPeriod"/>
            </a:pPr>
            <a:endParaRPr lang="en-CA" b="0" i="0" dirty="0">
              <a:solidFill>
                <a:srgbClr val="3D3D4E"/>
              </a:solidFill>
              <a:effectLst/>
              <a:latin typeface="Droid Serif"/>
            </a:endParaRPr>
          </a:p>
          <a:p>
            <a:pPr marL="228600" indent="-228600">
              <a:buAutoNum type="arabicPeriod"/>
            </a:pPr>
            <a:r>
              <a:rPr lang="en-US" dirty="0"/>
              <a:t>https://</a:t>
            </a:r>
            <a:r>
              <a:rPr lang="en-US" dirty="0" err="1"/>
              <a:t>dev.to</a:t>
            </a:r>
            <a:r>
              <a:rPr lang="en-US" dirty="0"/>
              <a:t>/</a:t>
            </a:r>
            <a:r>
              <a:rPr lang="en-US" dirty="0" err="1"/>
              <a:t>taiwobello</a:t>
            </a:r>
            <a:r>
              <a:rPr lang="en-US" dirty="0"/>
              <a:t>/how-to-create-a-wrapper-component-in-react-29p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Ali will show us a way to </a:t>
            </a:r>
            <a:r>
              <a:rPr lang="en-US" b="1" dirty="0"/>
              <a:t>sanitize</a:t>
            </a:r>
            <a:r>
              <a:rPr lang="en-US" dirty="0"/>
              <a:t> our code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C209A-B076-064F-8F6B-30FF91D2ED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72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Many functions were being called in multiple components multiple times and components and pages quickly became cluttered.</a:t>
            </a:r>
          </a:p>
          <a:p>
            <a:r>
              <a:rPr lang="en-US">
                <a:cs typeface="Calibri"/>
              </a:rPr>
              <a:t>- To deal with the issue we created the Utils.js file to hold commonly used functions</a:t>
            </a:r>
          </a:p>
          <a:p>
            <a:r>
              <a:rPr lang="en-US">
                <a:cs typeface="Calibri"/>
              </a:rPr>
              <a:t>- we could then import the Utils file and specify which functions we needed for that particular page or component</a:t>
            </a:r>
          </a:p>
          <a:p>
            <a:r>
              <a:rPr lang="en-US">
                <a:cs typeface="Calibri"/>
              </a:rPr>
              <a:t>- and example of a function that saw a lot of reuse is </a:t>
            </a:r>
            <a:r>
              <a:rPr lang="en-US" err="1">
                <a:cs typeface="Calibri"/>
              </a:rPr>
              <a:t>getChannelMessages</a:t>
            </a:r>
            <a:r>
              <a:rPr lang="en-US">
                <a:cs typeface="Calibri"/>
              </a:rPr>
              <a:t>, a function to get all the messages for the active channel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C209A-B076-064F-8F6B-30FF91D2ED5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86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User editing their own messages</a:t>
            </a:r>
          </a:p>
          <a:p>
            <a:r>
              <a:rPr lang="en-US" dirty="0">
                <a:cs typeface="Calibri"/>
              </a:rPr>
              <a:t>User searching messages/channels</a:t>
            </a:r>
          </a:p>
          <a:p>
            <a:r>
              <a:rPr lang="en-US" dirty="0">
                <a:cs typeface="Calibri"/>
              </a:rPr>
              <a:t>Ability to "pin" messages/channels</a:t>
            </a:r>
          </a:p>
          <a:p>
            <a:r>
              <a:rPr lang="en-US" dirty="0">
                <a:cs typeface="Calibri"/>
              </a:rPr>
              <a:t>Users viewing each other's profile</a:t>
            </a:r>
          </a:p>
          <a:p>
            <a:r>
              <a:rPr lang="en-US" dirty="0">
                <a:cs typeface="Calibri"/>
              </a:rPr>
              <a:t>Channel admin features: blocking/invites</a:t>
            </a:r>
          </a:p>
          <a:p>
            <a:r>
              <a:rPr lang="en-US" dirty="0">
                <a:cs typeface="Calibri"/>
              </a:rPr>
              <a:t>Selectable user avatars</a:t>
            </a:r>
          </a:p>
          <a:p>
            <a:r>
              <a:rPr lang="en-US" dirty="0">
                <a:cs typeface="Calibri"/>
              </a:rPr>
              <a:t>Selectable user statuses</a:t>
            </a:r>
          </a:p>
          <a:p>
            <a:r>
              <a:rPr lang="en-US" dirty="0">
                <a:cs typeface="Calibri"/>
              </a:rPr>
              <a:t>Use </a:t>
            </a:r>
            <a:r>
              <a:rPr lang="en-US" dirty="0" err="1">
                <a:cs typeface="Calibri"/>
              </a:rPr>
              <a:t>Socket.IO</a:t>
            </a:r>
            <a:r>
              <a:rPr lang="en-US" dirty="0">
                <a:cs typeface="Calibri"/>
              </a:rPr>
              <a:t> to update other features beside messaging ( like likes, live Channel title changes)</a:t>
            </a:r>
          </a:p>
          <a:p>
            <a:endParaRPr lang="en-US" dirty="0">
              <a:cs typeface="Calibri"/>
            </a:endParaRPr>
          </a:p>
          <a:p>
            <a:r>
              <a:rPr lang="en-US">
                <a:cs typeface="Calibri"/>
              </a:rPr>
              <a:t>Learn and  </a:t>
            </a:r>
            <a:r>
              <a:rPr lang="en-US" dirty="0">
                <a:cs typeface="Calibri"/>
              </a:rPr>
              <a:t>best practices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While we’re happy this week is over, part of us wishes we had an extra week to implement all the features we had in mind. </a:t>
            </a:r>
          </a:p>
          <a:p>
            <a:r>
              <a:rPr lang="en-US" dirty="0"/>
              <a:t>Here is a word map depicting the jumble in our brains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7C209A-B076-064F-8F6B-30FF91D2ED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54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72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3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34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766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402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70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5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881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01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90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1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6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Futura Medium" panose="020B0602020204020303" pitchFamily="34" charset="-79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68C49C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microsoft.com/office/2018/10/relationships/comments" Target="../comments/modernComment_101_8BDC39EF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microsoft.com/office/2018/10/relationships/comments" Target="../comments/modernComment_107_8F5A45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C_F439F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EC500CF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microsoft.com/office/2018/10/relationships/comments" Target="../comments/modernComment_109_7C8472CF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0_55BC3F0E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1_28CEE46A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hmea/2022-WDII-chatAp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c2-18-220-245-147.us-east-2.compute.amazonaws.com:3001/" TargetMode="External"/><Relationship Id="rId4" Type="http://schemas.openxmlformats.org/officeDocument/2006/relationships/hyperlink" Target="https://trello.com/b/lJYiJrCL/chat-ap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12DCD7C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3_7392E4B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8/10/relationships/comments" Target="../comments/modernComment_106_5095C4BF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8/10/relationships/comments" Target="../comments/modernComment_104_B502320B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microsoft.com/office/2018/10/relationships/comments" Target="../comments/modernComment_105_189FAA9B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8/10/relationships/comments" Target="../comments/modernComment_108_5E7A9E9F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8DB2C0-0BA5-D767-171F-38AA8E7F77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 r="1" b="5262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77" name="Freeform: Shape 79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2" y="365125"/>
            <a:ext cx="526615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Chatap</a:t>
            </a:r>
            <a:endParaRPr lang="en-US" sz="4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672" y="2958913"/>
            <a:ext cx="3941499" cy="263086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Ali Nehme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Gregory Barré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Alina </a:t>
            </a:r>
            <a:r>
              <a:rPr lang="en-US" dirty="0" err="1"/>
              <a:t>Gotcherian</a:t>
            </a:r>
            <a:endParaRPr lang="en-US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AE7A5-DD7B-971A-3EC2-2C8CC555F1A1}"/>
              </a:ext>
            </a:extLst>
          </p:cNvPr>
          <p:cNvSpPr txBox="1"/>
          <p:nvPr/>
        </p:nvSpPr>
        <p:spPr>
          <a:xfrm>
            <a:off x="804672" y="1429078"/>
            <a:ext cx="3571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dirty="0"/>
              <a:t>A simple chat app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6F78E-DB5D-07F2-06DA-CC1A97584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Challenges and Solutions: Date Formats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FD224-7629-A16C-59D8-5A14BD282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Sequelize</a:t>
            </a:r>
            <a:r>
              <a:rPr lang="en-US" dirty="0">
                <a:cs typeface="Calibri"/>
              </a:rPr>
              <a:t> automatically creates </a:t>
            </a:r>
            <a:r>
              <a:rPr lang="en-US" b="1" dirty="0" err="1">
                <a:cs typeface="Calibri"/>
              </a:rPr>
              <a:t>createdAt</a:t>
            </a:r>
            <a:r>
              <a:rPr lang="en-US" dirty="0">
                <a:cs typeface="Calibri"/>
              </a:rPr>
              <a:t> and </a:t>
            </a:r>
            <a:r>
              <a:rPr lang="en-US" b="1" dirty="0" err="1">
                <a:cs typeface="Calibri"/>
              </a:rPr>
              <a:t>updatedAt</a:t>
            </a:r>
            <a:r>
              <a:rPr lang="en-US" dirty="0">
                <a:cs typeface="Calibri"/>
              </a:rPr>
              <a:t> columns</a:t>
            </a:r>
          </a:p>
          <a:p>
            <a:r>
              <a:rPr lang="en-US" dirty="0">
                <a:cs typeface="Calibri"/>
              </a:rPr>
              <a:t>Retrieved from DB in UTC format string ex: </a:t>
            </a:r>
            <a:r>
              <a:rPr lang="en-US" b="1" dirty="0">
                <a:ea typeface="+mn-lt"/>
                <a:cs typeface="+mn-lt"/>
              </a:rPr>
              <a:t>2022-09-26T21:04:15Z</a:t>
            </a:r>
          </a:p>
          <a:p>
            <a:r>
              <a:rPr lang="en-US" dirty="0">
                <a:cs typeface="Calibri"/>
              </a:rPr>
              <a:t>JS date utility library </a:t>
            </a:r>
          </a:p>
          <a:p>
            <a:r>
              <a:rPr lang="en-US" b="1" dirty="0">
                <a:cs typeface="Calibri"/>
              </a:rPr>
              <a:t>2022-09-26T21:04:15Z </a:t>
            </a:r>
            <a:r>
              <a:rPr lang="en-US" dirty="0">
                <a:cs typeface="Calibri"/>
              </a:rPr>
              <a:t>becomes...</a:t>
            </a:r>
          </a:p>
          <a:p>
            <a:endParaRPr lang="en-US" dirty="0">
              <a:cs typeface="Calibri"/>
            </a:endParaRPr>
          </a:p>
          <a:p>
            <a:endParaRPr lang="en-US" b="1" dirty="0">
              <a:cs typeface="Calibri"/>
            </a:endParaRPr>
          </a:p>
        </p:txBody>
      </p:sp>
      <p:pic>
        <p:nvPicPr>
          <p:cNvPr id="5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65E3024-EBEC-79C5-609E-970D46232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829" y="3162300"/>
            <a:ext cx="1952625" cy="533400"/>
          </a:xfrm>
          <a:prstGeom prst="rect">
            <a:avLst/>
          </a:prstGeom>
        </p:spPr>
      </p:pic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C884C269-D837-9E92-8AB6-9CA4E2D5F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481" y="4654328"/>
            <a:ext cx="4370387" cy="1369004"/>
          </a:xfrm>
          <a:prstGeom prst="rect">
            <a:avLst/>
          </a:prstGeom>
        </p:spPr>
      </p:pic>
      <p:sp>
        <p:nvSpPr>
          <p:cNvPr id="7" name="Arrow: Left 6">
            <a:extLst>
              <a:ext uri="{FF2B5EF4-FFF2-40B4-BE49-F238E27FC236}">
                <a16:creationId xmlns:a16="http://schemas.microsoft.com/office/drawing/2014/main" id="{BF4F3C3B-73E9-68F9-A5F1-E1814CEF8C0A}"/>
              </a:ext>
            </a:extLst>
          </p:cNvPr>
          <p:cNvSpPr/>
          <p:nvPr/>
        </p:nvSpPr>
        <p:spPr>
          <a:xfrm>
            <a:off x="7256243" y="4653655"/>
            <a:ext cx="1491154" cy="486103"/>
          </a:xfrm>
          <a:prstGeom prst="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4657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EF070-4237-16D8-AD15-180EFFEF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027" y="-2170"/>
            <a:ext cx="10948680" cy="1040499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Challenges and Solutions: </a:t>
            </a:r>
            <a:r>
              <a:rPr lang="en-US">
                <a:ea typeface="+mj-lt"/>
                <a:cs typeface="+mj-lt"/>
              </a:rPr>
              <a:t>Socket.IO</a:t>
            </a:r>
            <a:endParaRPr lang="en-US"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A959F-2941-3E8A-BBE5-9324F6C18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0072"/>
            <a:ext cx="10515600" cy="509689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  <a:p>
            <a:endParaRPr lang="en-US">
              <a:cs typeface="Arial"/>
            </a:endParaRPr>
          </a:p>
        </p:txBody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1B595E-63C3-EAD6-603A-118F4D0C3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480" y="1471840"/>
            <a:ext cx="7160260" cy="1491160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304F1FFF-1CB1-354F-BD71-82AAC3E4A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47" y="4360065"/>
            <a:ext cx="3835400" cy="2430470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D731A17E-385C-D130-590C-49E2952B7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467" y="5038475"/>
            <a:ext cx="3860800" cy="675718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5647A24E-8C98-4091-452E-10B10C111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0668" y="4359371"/>
            <a:ext cx="3170766" cy="19958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E495C9-7248-22C0-1996-3191517F52DD}"/>
              </a:ext>
            </a:extLst>
          </p:cNvPr>
          <p:cNvSpPr txBox="1"/>
          <p:nvPr/>
        </p:nvSpPr>
        <p:spPr>
          <a:xfrm>
            <a:off x="201965" y="3916381"/>
            <a:ext cx="38346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Arial" panose="020B0604020202020204"/>
              </a:rPr>
              <a:t>Sender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511E03-F174-2EB8-B147-80AB01F2B9E7}"/>
              </a:ext>
            </a:extLst>
          </p:cNvPr>
          <p:cNvSpPr txBox="1"/>
          <p:nvPr/>
        </p:nvSpPr>
        <p:spPr>
          <a:xfrm>
            <a:off x="2188633" y="1024467"/>
            <a:ext cx="71670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Real-time delivery of information to other users in the channels</a:t>
            </a:r>
            <a:r>
              <a:rPr lang="en-US" b="1">
                <a:cs typeface="Arial"/>
              </a:rPr>
              <a:t>​</a:t>
            </a:r>
            <a:endParaRPr lang="en-US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B469E5-B1CC-60E9-9804-93DF2C946C46}"/>
              </a:ext>
            </a:extLst>
          </p:cNvPr>
          <p:cNvSpPr txBox="1"/>
          <p:nvPr/>
        </p:nvSpPr>
        <p:spPr>
          <a:xfrm>
            <a:off x="1905000" y="3348567"/>
            <a:ext cx="8382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Independent from, but works with, React/Node.js</a:t>
            </a:r>
            <a:r>
              <a:rPr lang="en-US" b="1">
                <a:cs typeface="Arial"/>
              </a:rPr>
              <a:t>​</a:t>
            </a:r>
            <a:endParaRPr lang="en-US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5DEB48-34EE-7A3D-9BE0-3D38B8E75C19}"/>
              </a:ext>
            </a:extLst>
          </p:cNvPr>
          <p:cNvSpPr txBox="1"/>
          <p:nvPr/>
        </p:nvSpPr>
        <p:spPr>
          <a:xfrm>
            <a:off x="4587698" y="4593714"/>
            <a:ext cx="38557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Arial" panose="020B0604020202020204"/>
              </a:rPr>
              <a:t>backend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FE6BA4-40E3-91D2-37C2-2BD52D409664}"/>
              </a:ext>
            </a:extLst>
          </p:cNvPr>
          <p:cNvSpPr txBox="1"/>
          <p:nvPr/>
        </p:nvSpPr>
        <p:spPr>
          <a:xfrm>
            <a:off x="8719432" y="3992580"/>
            <a:ext cx="31699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Arial" panose="020B0604020202020204"/>
              </a:rPr>
              <a:t>Receiver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578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EF070-4237-16D8-AD15-180EFFEFA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Teaching: Wrapper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A959F-2941-3E8A-BBE5-9324F6C18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cases: </a:t>
            </a:r>
          </a:p>
          <a:p>
            <a:pPr lvl="1"/>
            <a:r>
              <a:rPr lang="en-US" dirty="0"/>
              <a:t>Many components that share the same layout?</a:t>
            </a:r>
          </a:p>
          <a:p>
            <a:pPr lvl="1"/>
            <a:r>
              <a:rPr lang="en-US" dirty="0"/>
              <a:t>Part of the page UI stays the same while other components change? (ex. Grid system)</a:t>
            </a:r>
          </a:p>
          <a:p>
            <a:pPr lvl="1"/>
            <a:r>
              <a:rPr lang="en-US" dirty="0"/>
              <a:t>Frequently used UI elements with unknown children?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6B591C-2160-CA8F-35CC-4FF8EC7D8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676" y="3862804"/>
            <a:ext cx="4330448" cy="2995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EBF38-6E9E-7A1A-CB9B-157CEF0A2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1876" y="3897947"/>
            <a:ext cx="4330448" cy="296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4125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BEFD5-60E9-14A6-94DD-A35A5036D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Teaching: Wrapper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F0D3B-D960-ADF1-AEFA-2AED3F718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Create your wrapper component</a:t>
            </a:r>
          </a:p>
          <a:p>
            <a:r>
              <a:rPr lang="en-US" dirty="0"/>
              <a:t>Step 2: Insert {children}  - don’t need to know them in advance </a:t>
            </a:r>
          </a:p>
          <a:p>
            <a:r>
              <a:rPr lang="en-US" dirty="0"/>
              <a:t>Step 3: Wrap children in the wrapper (don’t forget to import!)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/>
              <a:t>Add as many children to the wrapper as you like!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D431B-26C9-F2CF-D7BB-7652E72D2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79900"/>
            <a:ext cx="5778500" cy="2578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F03A74-2AE6-7D44-4E5F-E6D512302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3661" y="4279901"/>
            <a:ext cx="6218339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64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EF070-4237-16D8-AD15-180EFFEF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067" y="85725"/>
            <a:ext cx="10515600" cy="8937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Utils File + Passing functions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A959F-2941-3E8A-BBE5-9324F6C18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067" y="818092"/>
            <a:ext cx="10515600" cy="16547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Code Reuse: DRY</a:t>
            </a:r>
          </a:p>
          <a:p>
            <a:r>
              <a:rPr lang="en-US">
                <a:cs typeface="Calibri"/>
              </a:rPr>
              <a:t>A Utilities file to hold reusable functions</a:t>
            </a:r>
          </a:p>
          <a:p>
            <a:r>
              <a:rPr lang="en-US">
                <a:cs typeface="Calibri"/>
              </a:rPr>
              <a:t>Example from the Home page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BF7647C-FF15-A4DF-DAF0-6E4D590E0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840" y="2843750"/>
            <a:ext cx="3784600" cy="3942135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BEED473E-8CA0-350C-A2E9-62D22F329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2285" y="3884613"/>
            <a:ext cx="2632710" cy="259905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2B5617E-46F2-AA11-0BB3-E4AC8B4A5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2040" y="3273445"/>
            <a:ext cx="4231640" cy="28063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7377476-7FAD-D4AD-EE4F-32B2B845C7B0}"/>
              </a:ext>
            </a:extLst>
          </p:cNvPr>
          <p:cNvSpPr/>
          <p:nvPr/>
        </p:nvSpPr>
        <p:spPr>
          <a:xfrm>
            <a:off x="5642356" y="4416044"/>
            <a:ext cx="1336040" cy="74168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A5C85-E139-AC5A-F7BD-53A5750C9162}"/>
              </a:ext>
            </a:extLst>
          </p:cNvPr>
          <p:cNvSpPr txBox="1"/>
          <p:nvPr/>
        </p:nvSpPr>
        <p:spPr>
          <a:xfrm>
            <a:off x="1365286" y="2416088"/>
            <a:ext cx="32250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cs typeface="Arial" panose="020B0604020202020204"/>
              </a:rPr>
              <a:t>~40 lines of code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F9357-8EBF-AA1F-6F74-76AFB8E513AB}"/>
              </a:ext>
            </a:extLst>
          </p:cNvPr>
          <p:cNvSpPr txBox="1"/>
          <p:nvPr/>
        </p:nvSpPr>
        <p:spPr>
          <a:xfrm>
            <a:off x="7903246" y="2416087"/>
            <a:ext cx="32250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cs typeface="Arial" panose="020B0604020202020204"/>
              </a:rPr>
              <a:t>2 lines of code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66916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EF070-4237-16D8-AD15-180EFFEFA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Deployment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CC2B1B33-BBF4-5077-6AD7-8E790FB315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2169517"/>
              </p:ext>
            </p:extLst>
          </p:nvPr>
        </p:nvGraphicFramePr>
        <p:xfrm>
          <a:off x="1003300" y="194839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8905492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EF070-4237-16D8-AD15-180EFFEFA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Future Work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C0B5A3-6E03-0CCB-81AF-C8FACF35A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21996" y="1384190"/>
            <a:ext cx="5970241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897737-FCB4-9445-C035-DA545948F85B}"/>
              </a:ext>
            </a:extLst>
          </p:cNvPr>
          <p:cNvSpPr txBox="1"/>
          <p:nvPr/>
        </p:nvSpPr>
        <p:spPr>
          <a:xfrm>
            <a:off x="1161392" y="6031210"/>
            <a:ext cx="9091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…Oh, the features we would implement if we had an extra week!</a:t>
            </a:r>
          </a:p>
        </p:txBody>
      </p:sp>
    </p:spTree>
    <p:extLst>
      <p:ext uri="{BB962C8B-B14F-4D97-AF65-F5344CB8AC3E}">
        <p14:creationId xmlns:p14="http://schemas.microsoft.com/office/powerpoint/2010/main" val="143840027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EF070-4237-16D8-AD15-180EFFEFA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Summary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D4DA6-1D97-6747-160F-D10BF92AB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90992"/>
            <a:ext cx="5373093" cy="369060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910346-ACF0-D9DB-0AA6-A0F07A748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826542" y="2051777"/>
            <a:ext cx="6527258" cy="451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4753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4F4D-2C9F-5029-7197-4D3317F64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8A405-E703-4357-32E9-2986EA31D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github.com/nehmea/2022-WDII-chatApp</a:t>
            </a:r>
            <a:endParaRPr lang="en-US" dirty="0"/>
          </a:p>
          <a:p>
            <a:r>
              <a:rPr lang="en-US" dirty="0"/>
              <a:t>Trello: </a:t>
            </a:r>
            <a:r>
              <a:rPr lang="en-US" dirty="0">
                <a:hlinkClick r:id="rId4"/>
              </a:rPr>
              <a:t>trello.com/b/lJYiJrCL/chat-app</a:t>
            </a:r>
            <a:endParaRPr lang="en-US" dirty="0"/>
          </a:p>
          <a:p>
            <a:r>
              <a:rPr lang="en-US" dirty="0"/>
              <a:t>Hosted site:</a:t>
            </a:r>
            <a:endParaRPr lang="en-US" dirty="0">
              <a:cs typeface="Arial" panose="020B0604020202020204"/>
            </a:endParaRPr>
          </a:p>
          <a:p>
            <a:pPr lvl="1"/>
            <a:r>
              <a:rPr lang="en-US" dirty="0">
                <a:hlinkClick r:id="rId5"/>
              </a:rPr>
              <a:t>http://ec2-18-220-245-147.us-east-2.compute.amazonaws.com:3001/</a:t>
            </a:r>
            <a:endParaRPr lang="en-US">
              <a:ea typeface="+mn-lt"/>
              <a:cs typeface="+mn-lt"/>
            </a:endParaRPr>
          </a:p>
          <a:p>
            <a:pPr lvl="1"/>
            <a:r>
              <a:rPr lang="en-US" dirty="0">
                <a:cs typeface="Arial"/>
              </a:rPr>
              <a:t>Please note that the EC2 instance running the link is shut off because it's not a free Tier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🎉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0913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3" name="Rectangle 2059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75D9A-ACAD-1237-095C-126AA5F92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US" sz="3700">
                <a:cs typeface="Calibri Light"/>
              </a:rPr>
              <a:t>Create channels around topics.</a:t>
            </a:r>
            <a:br>
              <a:rPr lang="en-US" sz="3700">
                <a:cs typeface="Calibri Light"/>
              </a:rPr>
            </a:br>
            <a:r>
              <a:rPr lang="en-US" sz="3700">
                <a:cs typeface="Calibri Light"/>
              </a:rPr>
              <a:t>Chat with others in real time.</a:t>
            </a:r>
            <a:endParaRPr lang="en-US" sz="3700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AE869-5937-3313-4DAF-1FB55B365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cs typeface="Calibri"/>
              </a:rPr>
              <a:t>A simple way to chat with friends around topics</a:t>
            </a:r>
          </a:p>
          <a:p>
            <a:r>
              <a:rPr lang="en-US" sz="2000">
                <a:cs typeface="Calibri"/>
              </a:rPr>
              <a:t>Complex UIs can contribute to visual clutter and hinder accessibility</a:t>
            </a:r>
          </a:p>
          <a:p>
            <a:r>
              <a:rPr lang="en-US" sz="2000">
                <a:cs typeface="Calibri"/>
              </a:rPr>
              <a:t>Extra bells and whistles? Who the hell needs ‘em?</a:t>
            </a:r>
          </a:p>
          <a:p>
            <a:endParaRPr lang="en-US" sz="2000" dirty="0">
              <a:cs typeface="Calibri"/>
            </a:endParaRPr>
          </a:p>
        </p:txBody>
      </p:sp>
      <p:pic>
        <p:nvPicPr>
          <p:cNvPr id="2050" name="Picture 2" descr="Speech bubbles with ellipsis free icon">
            <a:extLst>
              <a:ext uri="{FF2B5EF4-FFF2-40B4-BE49-F238E27FC236}">
                <a16:creationId xmlns:a16="http://schemas.microsoft.com/office/drawing/2014/main" id="{9B507D44-F2E5-A0EA-2EB6-A39C8C7292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4509"/>
          <a:stretch/>
        </p:blipFill>
        <p:spPr bwMode="auto">
          <a:xfrm>
            <a:off x="5010387" y="10"/>
            <a:ext cx="718161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630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BB024-6534-FE0A-7D65-2620D3B4B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Inspiration</a:t>
            </a:r>
            <a:endParaRPr lang="en-US" dirty="0"/>
          </a:p>
        </p:txBody>
      </p:sp>
      <p:pic>
        <p:nvPicPr>
          <p:cNvPr id="4" name="Content Placeholder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19F7BC3-3023-8E62-F5A8-85A24B9A1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" r="-1161"/>
          <a:stretch/>
        </p:blipFill>
        <p:spPr>
          <a:xfrm>
            <a:off x="6379780" y="1912370"/>
            <a:ext cx="5927200" cy="4073271"/>
          </a:xfrm>
          <a:prstGeom prst="rect">
            <a:avLst/>
          </a:prstGeom>
        </p:spPr>
      </p:pic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3B67233-9FD8-9A85-29DD-4F0982841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75" y="1912882"/>
            <a:ext cx="5504047" cy="40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46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EF070-4237-16D8-AD15-180EFFEF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8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Registration &amp; Profile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360BD7-5300-8E55-C155-4B868DDCFBDF}"/>
              </a:ext>
            </a:extLst>
          </p:cNvPr>
          <p:cNvGrpSpPr/>
          <p:nvPr/>
        </p:nvGrpSpPr>
        <p:grpSpPr>
          <a:xfrm>
            <a:off x="293055" y="1375481"/>
            <a:ext cx="3453449" cy="5475067"/>
            <a:chOff x="297285" y="1299145"/>
            <a:chExt cx="3453449" cy="54750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A502DB-B49D-9CA2-281A-B12CED859E7D}"/>
                </a:ext>
              </a:extLst>
            </p:cNvPr>
            <p:cNvSpPr txBox="1"/>
            <p:nvPr/>
          </p:nvSpPr>
          <p:spPr>
            <a:xfrm>
              <a:off x="301815" y="1299145"/>
              <a:ext cx="3438589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cs typeface="Arial"/>
                </a:rPr>
                <a:t>Frontend &amp; backend validation</a:t>
              </a:r>
              <a:endParaRPr lang="en-US" sz="2000"/>
            </a:p>
          </p:txBody>
        </p:sp>
        <p:pic>
          <p:nvPicPr>
            <p:cNvPr id="7" name="Picture 7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29335A0-2DAA-9E12-F0AC-695E2AB01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285" y="1940062"/>
              <a:ext cx="3453449" cy="483415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5CE5B1-4C1A-31B8-F86A-21033A69E0A2}"/>
              </a:ext>
            </a:extLst>
          </p:cNvPr>
          <p:cNvGrpSpPr/>
          <p:nvPr/>
        </p:nvGrpSpPr>
        <p:grpSpPr>
          <a:xfrm>
            <a:off x="4165600" y="1769533"/>
            <a:ext cx="3596214" cy="3020719"/>
            <a:chOff x="4165600" y="1769533"/>
            <a:chExt cx="3596214" cy="3020719"/>
          </a:xfrm>
        </p:grpSpPr>
        <p:pic>
          <p:nvPicPr>
            <p:cNvPr id="10" name="Picture 10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1C2CD240-D0E3-068D-CBDE-B4D3B37CA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5600" y="2186279"/>
              <a:ext cx="3594100" cy="260397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7C7FEF-5679-0604-5232-03AE21622D42}"/>
                </a:ext>
              </a:extLst>
            </p:cNvPr>
            <p:cNvSpPr txBox="1"/>
            <p:nvPr/>
          </p:nvSpPr>
          <p:spPr>
            <a:xfrm>
              <a:off x="4167716" y="1769533"/>
              <a:ext cx="359409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>
                  <a:cs typeface="Arial"/>
                </a:rPr>
                <a:t>Backend: Password validation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E1E8059-011E-F081-B7B7-FBA6AC2CCD10}"/>
              </a:ext>
            </a:extLst>
          </p:cNvPr>
          <p:cNvGrpSpPr/>
          <p:nvPr/>
        </p:nvGrpSpPr>
        <p:grpSpPr>
          <a:xfrm>
            <a:off x="8047567" y="1524000"/>
            <a:ext cx="4017433" cy="2922800"/>
            <a:chOff x="8047567" y="1524000"/>
            <a:chExt cx="4017433" cy="2922800"/>
          </a:xfrm>
        </p:grpSpPr>
        <p:pic>
          <p:nvPicPr>
            <p:cNvPr id="13" name="Picture 1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8BD25F34-95B9-801F-9750-643890C7E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47567" y="2186832"/>
              <a:ext cx="4017433" cy="22599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16FFFE-303C-1F46-CF55-109398144AD0}"/>
                </a:ext>
              </a:extLst>
            </p:cNvPr>
            <p:cNvSpPr txBox="1"/>
            <p:nvPr/>
          </p:nvSpPr>
          <p:spPr>
            <a:xfrm>
              <a:off x="8079316" y="1524000"/>
              <a:ext cx="3975097" cy="70788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>
                  <a:cs typeface="Arial"/>
                </a:rPr>
                <a:t>Frontend: Confirm password</a:t>
              </a:r>
            </a:p>
            <a:p>
              <a:pPr algn="ctr"/>
              <a:r>
                <a:rPr lang="en-US" sz="2000" dirty="0">
                  <a:cs typeface="Arial"/>
                </a:rPr>
                <a:t>Backend: valid old password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90066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72BCF0E-3419-7C37-61CB-A0D14612351B}"/>
              </a:ext>
            </a:extLst>
          </p:cNvPr>
          <p:cNvGrpSpPr/>
          <p:nvPr/>
        </p:nvGrpSpPr>
        <p:grpSpPr>
          <a:xfrm>
            <a:off x="3628857" y="1254065"/>
            <a:ext cx="3480075" cy="4220694"/>
            <a:chOff x="3628857" y="982548"/>
            <a:chExt cx="3480075" cy="4220694"/>
          </a:xfrm>
        </p:grpSpPr>
        <p:pic>
          <p:nvPicPr>
            <p:cNvPr id="8" name="Picture 8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77778B81-AD4A-51AF-DF20-9B3870EEE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0458" y="1475770"/>
              <a:ext cx="3028264" cy="207290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BE14EA-C002-90B7-589C-57096F306FD1}"/>
                </a:ext>
              </a:extLst>
            </p:cNvPr>
            <p:cNvSpPr txBox="1"/>
            <p:nvPr/>
          </p:nvSpPr>
          <p:spPr>
            <a:xfrm>
              <a:off x="3628857" y="982548"/>
              <a:ext cx="3480075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cs typeface="Arial" panose="020B0604020202020204"/>
                </a:rPr>
                <a:t>Frontend: Protected Routes</a:t>
              </a:r>
            </a:p>
          </p:txBody>
        </p:sp>
        <p:pic>
          <p:nvPicPr>
            <p:cNvPr id="10" name="Picture 10" descr="Text&#10;&#10;Description automatically generated">
              <a:extLst>
                <a:ext uri="{FF2B5EF4-FFF2-40B4-BE49-F238E27FC236}">
                  <a16:creationId xmlns:a16="http://schemas.microsoft.com/office/drawing/2014/main" id="{B1AAC631-7FEE-2E10-EFC9-E701D3843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0458" y="3764968"/>
              <a:ext cx="3028264" cy="143827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59D94CD-1009-864C-2899-CC8DDC95A266}"/>
              </a:ext>
            </a:extLst>
          </p:cNvPr>
          <p:cNvGrpSpPr/>
          <p:nvPr/>
        </p:nvGrpSpPr>
        <p:grpSpPr>
          <a:xfrm>
            <a:off x="403850" y="1376965"/>
            <a:ext cx="3226766" cy="3449835"/>
            <a:chOff x="403850" y="1105448"/>
            <a:chExt cx="3226766" cy="3449835"/>
          </a:xfrm>
        </p:grpSpPr>
        <p:pic>
          <p:nvPicPr>
            <p:cNvPr id="6" name="Picture 6" descr="Text&#10;&#10;Description automatically generated">
              <a:extLst>
                <a:ext uri="{FF2B5EF4-FFF2-40B4-BE49-F238E27FC236}">
                  <a16:creationId xmlns:a16="http://schemas.microsoft.com/office/drawing/2014/main" id="{65D68084-CEE0-887E-8311-A0F2E9A95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850" y="1508054"/>
              <a:ext cx="3225007" cy="20367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1C5221-CE15-DD3E-2932-1AEA367F2A1C}"/>
                </a:ext>
              </a:extLst>
            </p:cNvPr>
            <p:cNvSpPr txBox="1"/>
            <p:nvPr/>
          </p:nvSpPr>
          <p:spPr>
            <a:xfrm>
              <a:off x="405166" y="1105448"/>
              <a:ext cx="3225006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cs typeface="Arial" panose="020B0604020202020204"/>
                </a:rPr>
                <a:t>Frontend: links</a:t>
              </a:r>
            </a:p>
          </p:txBody>
        </p:sp>
        <p:pic>
          <p:nvPicPr>
            <p:cNvPr id="11" name="Picture 11" descr="Text&#10;&#10;Description automatically generated">
              <a:extLst>
                <a:ext uri="{FF2B5EF4-FFF2-40B4-BE49-F238E27FC236}">
                  <a16:creationId xmlns:a16="http://schemas.microsoft.com/office/drawing/2014/main" id="{9C04855B-296D-8C18-51DA-914F58DE6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4999" y="3766961"/>
              <a:ext cx="3225617" cy="78832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1492E49-BDF6-E8B3-3759-E32996E00AD6}"/>
              </a:ext>
            </a:extLst>
          </p:cNvPr>
          <p:cNvGrpSpPr/>
          <p:nvPr/>
        </p:nvGrpSpPr>
        <p:grpSpPr>
          <a:xfrm>
            <a:off x="7082458" y="1376965"/>
            <a:ext cx="4006847" cy="4136944"/>
            <a:chOff x="7082458" y="1105448"/>
            <a:chExt cx="4006847" cy="4136944"/>
          </a:xfrm>
        </p:grpSpPr>
        <p:pic>
          <p:nvPicPr>
            <p:cNvPr id="12" name="Picture 12" descr="Text&#10;&#10;Description automatically generated">
              <a:extLst>
                <a:ext uri="{FF2B5EF4-FFF2-40B4-BE49-F238E27FC236}">
                  <a16:creationId xmlns:a16="http://schemas.microsoft.com/office/drawing/2014/main" id="{61C57E74-9F64-BFAB-2E68-9D8827AB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82458" y="1506635"/>
              <a:ext cx="4004733" cy="373575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CA5546-8535-6A61-CC17-B1090E56030C}"/>
                </a:ext>
              </a:extLst>
            </p:cNvPr>
            <p:cNvSpPr txBox="1"/>
            <p:nvPr/>
          </p:nvSpPr>
          <p:spPr>
            <a:xfrm>
              <a:off x="7084573" y="1105448"/>
              <a:ext cx="4004732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>
                  <a:cs typeface="Arial" panose="020B0604020202020204"/>
                </a:rPr>
                <a:t>Backend: JWT token</a:t>
              </a:r>
              <a:endParaRPr lang="en-US" sz="200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964B2E7-4EFE-7CBD-5E47-CC178B1D723F}"/>
              </a:ext>
            </a:extLst>
          </p:cNvPr>
          <p:cNvSpPr/>
          <p:nvPr/>
        </p:nvSpPr>
        <p:spPr>
          <a:xfrm>
            <a:off x="403477" y="5825346"/>
            <a:ext cx="10618659" cy="9154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Arial"/>
              </a:rPr>
              <a:t>Except login and registration, </a:t>
            </a:r>
            <a:r>
              <a:rPr lang="en-US" sz="2000" b="1" u="sng" dirty="0">
                <a:cs typeface="Arial"/>
              </a:rPr>
              <a:t>all actions</a:t>
            </a:r>
            <a:r>
              <a:rPr lang="en-US" sz="2000" b="1" dirty="0">
                <a:cs typeface="Arial"/>
              </a:rPr>
              <a:t> require backend authorization by JWT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E5BB97EF-ECFB-D09C-2614-5D92385F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993" y="1642"/>
            <a:ext cx="10515600" cy="1045288"/>
          </a:xfrm>
        </p:spPr>
        <p:txBody>
          <a:bodyPr/>
          <a:lstStyle/>
          <a:p>
            <a:r>
              <a:rPr lang="en-US">
                <a:cs typeface="Futura Medium"/>
              </a:rPr>
              <a:t>Authorization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22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54518440-B651-7B76-2EF0-D70A3825C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86" y="2377614"/>
            <a:ext cx="5458490" cy="25710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1E4A56-594D-690A-F854-245A4E74D644}"/>
              </a:ext>
            </a:extLst>
          </p:cNvPr>
          <p:cNvSpPr txBox="1"/>
          <p:nvPr/>
        </p:nvSpPr>
        <p:spPr>
          <a:xfrm>
            <a:off x="394202" y="1999016"/>
            <a:ext cx="546166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cs typeface="Arial" panose="020B0604020202020204"/>
              </a:rPr>
              <a:t>Users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C08CF504-B912-0C70-C99C-51DEFA525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256" y="2334950"/>
            <a:ext cx="4206897" cy="3185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5F3915-1219-D272-FA45-3436F93FAD14}"/>
              </a:ext>
            </a:extLst>
          </p:cNvPr>
          <p:cNvSpPr txBox="1"/>
          <p:nvPr/>
        </p:nvSpPr>
        <p:spPr>
          <a:xfrm>
            <a:off x="7054848" y="1960641"/>
            <a:ext cx="420628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cs typeface="Arial" panose="020B0604020202020204"/>
              </a:rPr>
              <a:t>Admin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5F4B07-D1FC-7792-4F78-C2BC19FD4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Futura Medium"/>
              </a:rPr>
              <a:t>Roles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925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EF070-4237-16D8-AD15-180EFFEFA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Solution Overview: Channels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A959F-2941-3E8A-BBE5-9324F6C18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Users interact with each other in private channels</a:t>
            </a:r>
          </a:p>
          <a:p>
            <a:r>
              <a:rPr lang="en-US">
                <a:cs typeface="Calibri"/>
              </a:rPr>
              <a:t>Users can create a new channel and become owner of that channel</a:t>
            </a:r>
          </a:p>
          <a:p>
            <a:r>
              <a:rPr lang="en-US">
                <a:cs typeface="Calibri"/>
              </a:rPr>
              <a:t>Users can view existing channels and join them</a:t>
            </a:r>
          </a:p>
          <a:p>
            <a:endParaRPr lang="en-US">
              <a:cs typeface="Calibri"/>
            </a:endParaRPr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305B078-5F13-8ECE-411E-75057E905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54" y="3813620"/>
            <a:ext cx="7012641" cy="2562160"/>
          </a:xfrm>
          <a:prstGeom prst="rect">
            <a:avLst/>
          </a:prstGeom>
        </p:spPr>
      </p:pic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4F73CEE-CFED-ADEA-848E-A407B19DD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168" y="3673816"/>
            <a:ext cx="3788507" cy="305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1997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EF070-4237-16D8-AD15-180EFFEFA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Solution Overview: Messaging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A959F-2941-3E8A-BBE5-9324F6C18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Users post messages in real-time to all users in the channel</a:t>
            </a:r>
            <a:endParaRPr lang="en-US" dirty="0"/>
          </a:p>
          <a:p>
            <a:r>
              <a:rPr lang="en-US" dirty="0">
                <a:cs typeface="Calibri"/>
              </a:rPr>
              <a:t>An indicator shows when another user is typing </a:t>
            </a:r>
            <a:endParaRPr lang="en-US" dirty="0"/>
          </a:p>
          <a:p>
            <a:r>
              <a:rPr lang="en-US" dirty="0">
                <a:cs typeface="Calibri"/>
              </a:rPr>
              <a:t>Users can react to each other's messages by "liking" them</a:t>
            </a:r>
          </a:p>
          <a:p>
            <a:r>
              <a:rPr lang="en-US" dirty="0">
                <a:cs typeface="Calibri"/>
              </a:rPr>
              <a:t>Users can delete their own messages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CF49F0E-E011-B6B6-E50E-FBA122620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127" y="2367182"/>
            <a:ext cx="466725" cy="39052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30896ED-C636-CECF-0278-9978F89C7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1647" y="2836854"/>
            <a:ext cx="457200" cy="466725"/>
          </a:xfrm>
          <a:prstGeom prst="rect">
            <a:avLst/>
          </a:prstGeom>
        </p:spPr>
      </p:pic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29419E-AB03-D842-371D-34A532AD8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985" y="3879460"/>
            <a:ext cx="3378200" cy="252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708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EF070-4237-16D8-AD15-180EFFEFA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5" y="182562"/>
            <a:ext cx="11055350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Challenges and Solutions: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(D)evolving Database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A959F-2941-3E8A-BBE5-9324F6C18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769" y="1720747"/>
            <a:ext cx="4133303" cy="3746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>
                <a:cs typeface="Calibri"/>
              </a:rPr>
              <a:t>Original </a:t>
            </a:r>
            <a:r>
              <a:rPr lang="en-US" sz="2000" dirty="0">
                <a:cs typeface="Calibri"/>
              </a:rPr>
              <a:t>Design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2F5C4BFB-61A8-86D6-5C5D-11A99AFA5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69" y="2131561"/>
            <a:ext cx="5100637" cy="4429442"/>
          </a:xfrm>
          <a:prstGeom prst="rect">
            <a:avLst/>
          </a:prstGeo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E697FB54-47A1-7530-9BD6-1DCE9D1F5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712" y="2130843"/>
            <a:ext cx="4076700" cy="4076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6D33D7-064C-14AF-F4BB-910DF1EF3FF2}"/>
              </a:ext>
            </a:extLst>
          </p:cNvPr>
          <p:cNvSpPr txBox="1"/>
          <p:nvPr/>
        </p:nvSpPr>
        <p:spPr>
          <a:xfrm>
            <a:off x="7046912" y="1695288"/>
            <a:ext cx="41275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cs typeface="Calibri"/>
              </a:rPr>
              <a:t>Final Design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850943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1093</Words>
  <Application>Microsoft Office PowerPoint</Application>
  <PresentationFormat>Widescreen</PresentationFormat>
  <Paragraphs>150</Paragraphs>
  <Slides>18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Chatap</vt:lpstr>
      <vt:lpstr>Create channels around topics. Chat with others in real time.</vt:lpstr>
      <vt:lpstr>Inspiration</vt:lpstr>
      <vt:lpstr>Registration &amp; Profile</vt:lpstr>
      <vt:lpstr>Authorization</vt:lpstr>
      <vt:lpstr>Roles</vt:lpstr>
      <vt:lpstr>Solution Overview: Channels</vt:lpstr>
      <vt:lpstr>Solution Overview: Messaging</vt:lpstr>
      <vt:lpstr>Challenges and Solutions: (D)evolving Database</vt:lpstr>
      <vt:lpstr>Challenges and Solutions: Date Formats</vt:lpstr>
      <vt:lpstr>Challenges and Solutions: Socket.IO</vt:lpstr>
      <vt:lpstr>Teaching: Wrapper components</vt:lpstr>
      <vt:lpstr>Teaching: Wrapper components</vt:lpstr>
      <vt:lpstr>Utils File + Passing functions</vt:lpstr>
      <vt:lpstr>Deployment</vt:lpstr>
      <vt:lpstr>Future Work</vt:lpstr>
      <vt:lpstr>Summary</vt:lpstr>
      <vt:lpstr>Chatap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Gotcherian, Alina</cp:lastModifiedBy>
  <cp:revision>9</cp:revision>
  <dcterms:created xsi:type="dcterms:W3CDTF">2022-09-26T19:55:52Z</dcterms:created>
  <dcterms:modified xsi:type="dcterms:W3CDTF">2022-09-27T15:11:19Z</dcterms:modified>
</cp:coreProperties>
</file>